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E7CF-A5C1-4DD2-A897-5BEE66FA321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157A-1B0D-4541-BFC2-83A213BBC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E7CF-A5C1-4DD2-A897-5BEE66FA321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157A-1B0D-4541-BFC2-83A213BBC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E7CF-A5C1-4DD2-A897-5BEE66FA321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157A-1B0D-4541-BFC2-83A213BBC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E7CF-A5C1-4DD2-A897-5BEE66FA321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157A-1B0D-4541-BFC2-83A213BBC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E7CF-A5C1-4DD2-A897-5BEE66FA321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157A-1B0D-4541-BFC2-83A213BBC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E7CF-A5C1-4DD2-A897-5BEE66FA321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157A-1B0D-4541-BFC2-83A213BBC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E7CF-A5C1-4DD2-A897-5BEE66FA321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157A-1B0D-4541-BFC2-83A213BBC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E7CF-A5C1-4DD2-A897-5BEE66FA321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157A-1B0D-4541-BFC2-83A213BBC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E7CF-A5C1-4DD2-A897-5BEE66FA321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157A-1B0D-4541-BFC2-83A213BBC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E7CF-A5C1-4DD2-A897-5BEE66FA321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157A-1B0D-4541-BFC2-83A213BBC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E7CF-A5C1-4DD2-A897-5BEE66FA321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157A-1B0D-4541-BFC2-83A213BBC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DE7CF-A5C1-4DD2-A897-5BEE66FA321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0157A-1B0D-4541-BFC2-83A213BBCD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vazony.com/files/Enciklopedia/orchid/_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0"/>
            <a:ext cx="89754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Растения - путешественники</a:t>
            </a:r>
            <a:endParaRPr lang="ru-RU" sz="4800" b="1" dirty="0">
              <a:solidFill>
                <a:schemeClr val="accent1">
                  <a:lumMod val="40000"/>
                  <a:lumOff val="60000"/>
                </a:schemeClr>
              </a:solidFill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0496" y="357166"/>
            <a:ext cx="19752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тыква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14612" y="1285860"/>
            <a:ext cx="59028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cap="all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одина тыквы – Северная Америка.</a:t>
            </a:r>
          </a:p>
        </p:txBody>
      </p:sp>
      <p:pic>
        <p:nvPicPr>
          <p:cNvPr id="21506" name="Picture 2" descr="http://go2.imgsmail.ru/imgpreview?key=http%3A//dietaprosto.ru/uploads/235.jpg&amp;mb=imgdb_preview_67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86190"/>
            <a:ext cx="4071934" cy="3071810"/>
          </a:xfrm>
          <a:prstGeom prst="rect">
            <a:avLst/>
          </a:prstGeom>
          <a:noFill/>
        </p:spPr>
      </p:pic>
      <p:pic>
        <p:nvPicPr>
          <p:cNvPr id="21508" name="Picture 4" descr="http://go3.imgsmail.ru/imgpreview?key=http%3A//sin.stb.s-msn.com/i/D3/62F127D786AD817452D0C4DD365E60.jpg&amp;mb=imgdb_preview_139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3" y="3857629"/>
            <a:ext cx="4286248" cy="3000372"/>
          </a:xfrm>
          <a:prstGeom prst="rect">
            <a:avLst/>
          </a:prstGeom>
          <a:noFill/>
        </p:spPr>
      </p:pic>
      <p:pic>
        <p:nvPicPr>
          <p:cNvPr id="21510" name="Picture 6" descr="http://go4.imgsmail.ru/imgpreview?key=http%3A//splendidgarden.ru/uploads/posts/2012-02/1330421887_maski-dlya-lica-iz-semyan-t1.jpg&amp;mb=imgdb_preview_14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028825" cy="1790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o4.imgsmail.ru/imgpreview?key=http%3A//content.foto.mail.ru/bk/natalya56/_blogs/i-31360.jpg&amp;mb=imgdb_preview_9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-1"/>
            <a:ext cx="4714877" cy="3531055"/>
          </a:xfrm>
          <a:prstGeom prst="rect">
            <a:avLst/>
          </a:prstGeom>
          <a:noFill/>
        </p:spPr>
      </p:pic>
      <p:pic>
        <p:nvPicPr>
          <p:cNvPr id="1028" name="Picture 4" descr="http://go1.imgsmail.ru/imgpreview?key=http%3A//img0.liveinternet.ru/images/attach/c/6/90/990/90990260_large_georg.jpg&amp;mb=imgdb_preview_9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857495"/>
            <a:ext cx="4500562" cy="400050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643570" y="357166"/>
            <a:ext cx="2522742" cy="923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георгин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3438" y="1428736"/>
            <a:ext cx="4358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(</a:t>
            </a:r>
            <a:r>
              <a:rPr lang="ru-RU" sz="2800" b="1" dirty="0" smtClean="0"/>
              <a:t>родина  Южная Америка</a:t>
            </a:r>
            <a:r>
              <a:rPr lang="ru-RU" sz="2800" b="1" dirty="0" smtClean="0">
                <a:solidFill>
                  <a:srgbClr val="FF0000"/>
                </a:solidFill>
              </a:rPr>
              <a:t>)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go1.imgsmail.ru/imgpreview?key=http%3A//dreamworlds.ru/uploads/posts/2011-04/1302432917_28440002732111.jpg&amp;mb=imgdb_preview_164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000364" cy="350043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000496" y="357166"/>
            <a:ext cx="32331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гладиолус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100" name="Picture 4" descr="http://go2.imgsmail.ru/imgpreview?key=http%3A//img-fotki.yandex.ru/get/4205/milkamilkina.4f/0_5059b_70b71b42_orig.jpg&amp;mb=imgdb_preview_9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19453"/>
            <a:ext cx="3143240" cy="3338548"/>
          </a:xfrm>
          <a:prstGeom prst="rect">
            <a:avLst/>
          </a:prstGeom>
          <a:noFill/>
        </p:spPr>
      </p:pic>
      <p:pic>
        <p:nvPicPr>
          <p:cNvPr id="4102" name="Picture 6" descr="http://go3.imgsmail.ru/imgpreview?key=http%3A//img11.nnm.ru/5/9/e/b/9/994f4ffc6d4ebf28f566df52341.jpg&amp;mb=imgdb_preview_9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3500438"/>
            <a:ext cx="2928927" cy="335756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071802" y="1357298"/>
            <a:ext cx="58911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латинское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gladius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– меч, шпага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14678" y="2071678"/>
            <a:ext cx="41570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(</a:t>
            </a:r>
            <a:r>
              <a:rPr lang="ru-RU" sz="2800" b="1" dirty="0" smtClean="0"/>
              <a:t>родина  Южная Африка</a:t>
            </a:r>
            <a:r>
              <a:rPr lang="ru-RU" sz="2800" b="1" dirty="0" smtClean="0">
                <a:solidFill>
                  <a:srgbClr val="FF0000"/>
                </a:solidFill>
              </a:rPr>
              <a:t>)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4104" name="Picture 8" descr="http://go3.imgsmail.ru/imgpreview?key=http%3A//images.prom.ua/14232777_w640_h640_gladiolusy_smes.jpg&amp;mb=imgdb_preview_135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3500438"/>
            <a:ext cx="3071834" cy="33575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go4.imgsmail.ru/imgpreview?key=http%3A//img-fotki.yandex.ru/get/4705/g-pestowa.26/0_7d898_9ed59251_XXL.jpg&amp;mb=imgdb_preview_9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929504" cy="2428868"/>
          </a:xfrm>
          <a:prstGeom prst="rect">
            <a:avLst/>
          </a:prstGeom>
          <a:noFill/>
        </p:spPr>
      </p:pic>
      <p:pic>
        <p:nvPicPr>
          <p:cNvPr id="15364" name="Picture 4" descr="http://go4.imgsmail.ru/imgpreview?key=http%3A//zastavki-oboi.ru/thumbs/bolshoi_podsolnuh-3428.jpg&amp;mb=imgdb_preview_3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9" y="4289967"/>
            <a:ext cx="3428992" cy="2568033"/>
          </a:xfrm>
          <a:prstGeom prst="rect">
            <a:avLst/>
          </a:prstGeom>
          <a:noFill/>
        </p:spPr>
      </p:pic>
      <p:pic>
        <p:nvPicPr>
          <p:cNvPr id="15366" name="Picture 6" descr="http://go1.imgsmail.ru/imgpreview?key=http%3A//f2.live4fun.ru/pictures/img_7120701_735_1.jpg&amp;mb=imgdb_preview_67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214819"/>
            <a:ext cx="3529336" cy="264318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143372" y="357166"/>
            <a:ext cx="44897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подсолнечник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6248" y="1428736"/>
            <a:ext cx="4358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(родина  Южная Америка)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6314" y="2285992"/>
            <a:ext cx="2508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Цветок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Солнца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go3.imgsmail.ru/imgpreview?key=http%3A//fotodes.ru/upload/img1341035810.jpg&amp;mb=imgdb_preview_19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6219" y="4500571"/>
            <a:ext cx="3147782" cy="2357430"/>
          </a:xfrm>
          <a:prstGeom prst="rect">
            <a:avLst/>
          </a:prstGeom>
          <a:noFill/>
        </p:spPr>
      </p:pic>
      <p:pic>
        <p:nvPicPr>
          <p:cNvPr id="16388" name="Picture 4" descr="http://freeadvice.ru/img/advice_img/131012/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855389" cy="364331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286380" y="214290"/>
            <a:ext cx="29931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апельсин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407194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По-голландски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аппель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– «яблоко», </a:t>
            </a: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Сина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– «Китай».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72066" y="1214422"/>
            <a:ext cx="3379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(</a:t>
            </a:r>
            <a:r>
              <a:rPr lang="ru-RU" sz="2800" b="1" dirty="0" smtClean="0"/>
              <a:t>родина  Голландия</a:t>
            </a:r>
            <a:r>
              <a:rPr lang="ru-RU" sz="2800" b="1" dirty="0" smtClean="0">
                <a:solidFill>
                  <a:srgbClr val="FF0000"/>
                </a:solidFill>
              </a:rPr>
              <a:t>)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go3.imgsmail.ru/imgpreview?key=http%3A//img1.liveinternet.ru/images/attach/c/2/84/158/84158619_viraschivaniekartofelyapogoltex.jpg&amp;mb=imgdb_preview_9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14752"/>
            <a:ext cx="4197054" cy="314324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72066" y="0"/>
            <a:ext cx="337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картофель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47083" y="1071546"/>
            <a:ext cx="5596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err="1" smtClean="0"/>
              <a:t>Тартуфоло</a:t>
            </a:r>
            <a:r>
              <a:rPr lang="ru-RU" sz="3200" b="1" i="1" dirty="0" smtClean="0"/>
              <a:t> – чёртово яблоко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86248" y="1857364"/>
            <a:ext cx="4358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(</a:t>
            </a:r>
            <a:r>
              <a:rPr lang="ru-RU" sz="2800" b="1" dirty="0" smtClean="0"/>
              <a:t>родина  Южная Америка</a:t>
            </a:r>
            <a:r>
              <a:rPr lang="ru-RU" sz="2800" b="1" dirty="0" smtClean="0">
                <a:solidFill>
                  <a:srgbClr val="FF0000"/>
                </a:solidFill>
              </a:rPr>
              <a:t>)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17412" name="Picture 4" descr="http://go4.imgsmail.ru/imgpreview?key=http%3A//img0.liveinternet.ru/images/attach/c/5/89/40/89040806_large_kartofel.jpg&amp;mb=imgdb_preview_94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433947" cy="2571744"/>
          </a:xfrm>
          <a:prstGeom prst="rect">
            <a:avLst/>
          </a:prstGeom>
          <a:noFill/>
        </p:spPr>
      </p:pic>
      <p:pic>
        <p:nvPicPr>
          <p:cNvPr id="17414" name="Picture 6" descr="http://go2.imgsmail.ru/imgpreview?key=http%3A//board.salle.com.ua/i/2565/25656/381949_2011071618.jpg&amp;mb=imgdb_preview_104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786190"/>
            <a:ext cx="3500430" cy="31041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go1.imgsmail.ru/imgpreview?key=http%3A//img2.board.com.ua/a/2000725051/wm/1-ogurets-kornishon-kaprikorn-f1-turtsiya.jpg&amp;mb=imgdb_preview_13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62059"/>
            <a:ext cx="2857488" cy="3595942"/>
          </a:xfrm>
          <a:prstGeom prst="rect">
            <a:avLst/>
          </a:prstGeom>
          <a:noFill/>
        </p:spPr>
      </p:pic>
      <p:pic>
        <p:nvPicPr>
          <p:cNvPr id="18436" name="Picture 4" descr="http://go2.imgsmail.ru/imgpreview?key=http%3A//shans.tv/wp-content/uploads/2012/03/ogurtsyi.jpg&amp;mb=imgdb_preview_5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3286124"/>
            <a:ext cx="3214678" cy="357187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214546" y="0"/>
            <a:ext cx="22397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огурец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928670"/>
            <a:ext cx="64634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«</a:t>
            </a:r>
            <a:r>
              <a:rPr lang="ru-RU" sz="3200" b="1" dirty="0" err="1"/>
              <a:t>аорос</a:t>
            </a:r>
            <a:r>
              <a:rPr lang="ru-RU" sz="3200" b="1" dirty="0"/>
              <a:t>» (неспелый, </a:t>
            </a:r>
            <a:r>
              <a:rPr lang="ru-RU" sz="3200" b="1" dirty="0" smtClean="0"/>
              <a:t>несозревший) </a:t>
            </a:r>
            <a:endParaRPr lang="ru-RU" sz="3200" b="1" dirty="0"/>
          </a:p>
        </p:txBody>
      </p:sp>
      <p:pic>
        <p:nvPicPr>
          <p:cNvPr id="18438" name="Picture 6" descr="http://go4.imgsmail.ru/imgpreview?key=http%3A//www.cosmogon.ru/files/uploads/105.jpg&amp;mb=imgdb_preview_8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3214686"/>
            <a:ext cx="3143272" cy="364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928670"/>
            <a:ext cx="64492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«помидор» означает «золотое яблоко»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28926" y="0"/>
            <a:ext cx="29447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помидор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9458" name="Picture 2" descr="http://go1.imgsmail.ru/imgpreview?key=http%3A//2.bp.blogspot.com/-goO_8KAQ61I/Tz6mNV_cqeI/AAAAAAAAA1M/ejAfUudoWIw/s1600/%2525D1%252582%2525D0%2525BE.jpg&amp;mb=imgdb_preview_8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43314"/>
            <a:ext cx="2921966" cy="3214687"/>
          </a:xfrm>
          <a:prstGeom prst="rect">
            <a:avLst/>
          </a:prstGeom>
          <a:noFill/>
        </p:spPr>
      </p:pic>
      <p:pic>
        <p:nvPicPr>
          <p:cNvPr id="19460" name="Picture 4" descr="http://go4.imgsmail.ru/imgpreview?key=http%3A//www.penzainform.ru/photo/users/2191/albums/22/big/13095.jpg&amp;mb=imgdb_preview_19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5" y="3643314"/>
            <a:ext cx="3357555" cy="3214687"/>
          </a:xfrm>
          <a:prstGeom prst="rect">
            <a:avLst/>
          </a:prstGeom>
          <a:noFill/>
        </p:spPr>
      </p:pic>
      <p:pic>
        <p:nvPicPr>
          <p:cNvPr id="19462" name="Picture 6" descr="http://go2.imgsmail.ru/imgpreview?key=http%3A//vseproogorod.ru/wp-content/uploads/pomidor.jpg&amp;mb=imgdb_preview_137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1714488"/>
            <a:ext cx="2857520" cy="32146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0"/>
            <a:ext cx="40276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подорожник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857232"/>
            <a:ext cx="86894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(от греческого «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космополитес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– гражданин мира)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483" name="Picture 3" descr="http://go2.imgsmail.ru/imgpreview?key=http%3A//fitoapteka.com/cache/imagick_d25c4acc61a64b0692f5c212e5a1e807c162cab9.jpg&amp;mb=imgdb_preview_9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3529368" cy="2643206"/>
          </a:xfrm>
          <a:prstGeom prst="rect">
            <a:avLst/>
          </a:prstGeom>
          <a:noFill/>
        </p:spPr>
      </p:pic>
      <p:pic>
        <p:nvPicPr>
          <p:cNvPr id="20485" name="Picture 5" descr="http://go4.imgsmail.ru/imgpreview?key=http%3A//dic.academic.ru/pictures/wiki/files/82/Ribwort_600.jpg&amp;mb=imgdb_preview_147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9" y="2000240"/>
            <a:ext cx="3428992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0F0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91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2014-04-10T17:00:51Z</dcterms:created>
  <dcterms:modified xsi:type="dcterms:W3CDTF">2014-04-24T17:10:50Z</dcterms:modified>
</cp:coreProperties>
</file>