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FDE-7921-4B59-879C-209C97438DF1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D9D9-D4A1-48F6-A625-EC3A46553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FDE-7921-4B59-879C-209C97438DF1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D9D9-D4A1-48F6-A625-EC3A4655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FDE-7921-4B59-879C-209C97438DF1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D9D9-D4A1-48F6-A625-EC3A4655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FDE-7921-4B59-879C-209C97438DF1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D9D9-D4A1-48F6-A625-EC3A4655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FDE-7921-4B59-879C-209C97438DF1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FFAD9D9-D4A1-48F6-A625-EC3A4655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FDE-7921-4B59-879C-209C97438DF1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D9D9-D4A1-48F6-A625-EC3A4655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FDE-7921-4B59-879C-209C97438DF1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D9D9-D4A1-48F6-A625-EC3A4655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FDE-7921-4B59-879C-209C97438DF1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D9D9-D4A1-48F6-A625-EC3A4655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FDE-7921-4B59-879C-209C97438DF1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D9D9-D4A1-48F6-A625-EC3A4655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FDE-7921-4B59-879C-209C97438DF1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D9D9-D4A1-48F6-A625-EC3A4655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BFDE-7921-4B59-879C-209C97438DF1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D9D9-D4A1-48F6-A625-EC3A4655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03BFDE-7921-4B59-879C-209C97438DF1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FAD9D9-D4A1-48F6-A625-EC3A4655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0110096_48859537_1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412776"/>
            <a:ext cx="2958237" cy="3691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 (2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64423">
            <a:off x="251520" y="260648"/>
            <a:ext cx="3118426" cy="2088232"/>
          </a:xfrm>
          <a:prstGeom prst="rect">
            <a:avLst/>
          </a:prstGeom>
        </p:spPr>
      </p:pic>
      <p:pic>
        <p:nvPicPr>
          <p:cNvPr id="6" name="Рисунок 5" descr="62114801_1280445439_2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9" y="3925956"/>
            <a:ext cx="4860032" cy="2796388"/>
          </a:xfrm>
          <a:prstGeom prst="rect">
            <a:avLst/>
          </a:prstGeom>
        </p:spPr>
      </p:pic>
      <p:pic>
        <p:nvPicPr>
          <p:cNvPr id="8" name="Рисунок 7" descr="92775454_3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C1C5C8"/>
              </a:clrFrom>
              <a:clrTo>
                <a:srgbClr val="C1C5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717032"/>
            <a:ext cx="3399334" cy="2636912"/>
          </a:xfrm>
          <a:prstGeom prst="rect">
            <a:avLst/>
          </a:prstGeom>
        </p:spPr>
      </p:pic>
      <p:pic>
        <p:nvPicPr>
          <p:cNvPr id="7" name="Рисунок 6" descr="74446762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DF2"/>
              </a:clrFrom>
              <a:clrTo>
                <a:srgbClr val="EEEDF2">
                  <a:alpha val="0"/>
                </a:srgbClr>
              </a:clrTo>
            </a:clrChange>
          </a:blip>
          <a:srcRect b="35201"/>
          <a:stretch>
            <a:fillRect/>
          </a:stretch>
        </p:blipFill>
        <p:spPr>
          <a:xfrm>
            <a:off x="4599806" y="404664"/>
            <a:ext cx="4286250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6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98115">
            <a:off x="431679" y="325783"/>
            <a:ext cx="4913261" cy="27949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2204864"/>
            <a:ext cx="6912768" cy="156966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СПАСИБО!</a:t>
            </a:r>
          </a:p>
        </p:txBody>
      </p:sp>
      <p:pic>
        <p:nvPicPr>
          <p:cNvPr id="4" name="Рисунок 3" descr="i (7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129" y="3284984"/>
            <a:ext cx="4995839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980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052736"/>
            <a:ext cx="813690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Зачем мы</a:t>
            </a:r>
          </a:p>
          <a:p>
            <a:pPr algn="ctr"/>
            <a:r>
              <a:rPr lang="ru-RU" sz="9600" b="1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спим ночью?</a:t>
            </a:r>
            <a:endParaRPr lang="ru-RU" sz="9600" b="1" cap="none" spc="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-002-My-s-vami-uzhe-znaem-pochemu-nuzhno-est-mnogo-ovoschej-i-fruktov-pochemu.jpg"/>
          <p:cNvPicPr/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2656"/>
            <a:ext cx="6421139" cy="6229498"/>
          </a:xfrm>
          <a:prstGeom prst="rect">
            <a:avLst/>
          </a:prstGeom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6EE"/>
              </a:clrFrom>
              <a:clrTo>
                <a:srgbClr val="F5F6EE">
                  <a:alpha val="0"/>
                </a:srgbClr>
              </a:clrTo>
            </a:clrChange>
          </a:blip>
          <a:stretch>
            <a:fillRect/>
          </a:stretch>
        </p:blipFill>
        <p:spPr>
          <a:xfrm rot="19831201" flipH="1">
            <a:off x="323528" y="3573016"/>
            <a:ext cx="2400501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963331-baker-with-br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372306"/>
            <a:ext cx="2520280" cy="2394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Рисунок 1" descr="278033083.jpg"/>
          <p:cNvPicPr>
            <a:picLocks noChangeAspect="1"/>
          </p:cNvPicPr>
          <p:nvPr/>
        </p:nvPicPr>
        <p:blipFill>
          <a:blip r:embed="rId3" cstate="print"/>
          <a:srcRect l="9600" t="3150" r="16001" b="776"/>
          <a:stretch>
            <a:fillRect/>
          </a:stretch>
        </p:blipFill>
        <p:spPr>
          <a:xfrm>
            <a:off x="3851920" y="188640"/>
            <a:ext cx="2448272" cy="48175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89981489_01labdapq1225218957.jpg"/>
          <p:cNvPicPr>
            <a:picLocks noChangeAspect="1"/>
          </p:cNvPicPr>
          <p:nvPr/>
        </p:nvPicPr>
        <p:blipFill>
          <a:blip r:embed="rId4" cstate="print"/>
          <a:srcRect l="17344" t="388" r="10813" b="1569"/>
          <a:stretch>
            <a:fillRect/>
          </a:stretch>
        </p:blipFill>
        <p:spPr>
          <a:xfrm>
            <a:off x="6615118" y="260648"/>
            <a:ext cx="2061338" cy="38884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02labgi0l1255397125.jpg"/>
          <p:cNvPicPr>
            <a:picLocks noChangeAspect="1"/>
          </p:cNvPicPr>
          <p:nvPr/>
        </p:nvPicPr>
        <p:blipFill>
          <a:blip r:embed="rId5" cstate="print"/>
          <a:srcRect l="11539" t="5901" r="5385" b="5901"/>
          <a:stretch>
            <a:fillRect/>
          </a:stretch>
        </p:blipFill>
        <p:spPr>
          <a:xfrm>
            <a:off x="179512" y="1052736"/>
            <a:ext cx="3404950" cy="5296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836712"/>
            <a:ext cx="3816424" cy="2393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20688"/>
            <a:ext cx="367240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149080"/>
            <a:ext cx="3811057" cy="2241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rId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284984"/>
            <a:ext cx="5109392" cy="33977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0"/>
            <a:ext cx="68646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спят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омашние животные</a:t>
            </a:r>
            <a:endParaRPr lang="ru-RU" sz="4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9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3240360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0_b6c9e_5b83cbc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60648"/>
            <a:ext cx="4891810" cy="3907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18214_142859_12860976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573016"/>
            <a:ext cx="3744416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i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326188"/>
            <a:ext cx="3744416" cy="25318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0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252028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67751434_1292101816_1234303165_new0.jpg"/>
          <p:cNvPicPr>
            <a:picLocks noChangeAspect="1"/>
          </p:cNvPicPr>
          <p:nvPr/>
        </p:nvPicPr>
        <p:blipFill>
          <a:blip r:embed="rId3" cstate="print"/>
          <a:srcRect l="23218" r="22605" b="4077"/>
          <a:stretch>
            <a:fillRect/>
          </a:stretch>
        </p:blipFill>
        <p:spPr>
          <a:xfrm>
            <a:off x="5868144" y="3356992"/>
            <a:ext cx="2448272" cy="3410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7dce9de453r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88640"/>
            <a:ext cx="450273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01008"/>
            <a:ext cx="4758593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3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2" y="620688"/>
            <a:ext cx="2664296" cy="20585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i (24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3039616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284984"/>
            <a:ext cx="3456384" cy="27592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429000"/>
            <a:ext cx="3528392" cy="2639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4968552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564904"/>
            <a:ext cx="2783678" cy="2459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880612"/>
            <a:ext cx="4104456" cy="2582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290</TotalTime>
  <Words>11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Виктр</dc:creator>
  <cp:lastModifiedBy>Виктр</cp:lastModifiedBy>
  <cp:revision>28</cp:revision>
  <dcterms:created xsi:type="dcterms:W3CDTF">2015-04-07T10:03:21Z</dcterms:created>
  <dcterms:modified xsi:type="dcterms:W3CDTF">2015-09-22T10:09:24Z</dcterms:modified>
</cp:coreProperties>
</file>