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422C16"/>
    <a:srgbClr val="0C788E"/>
    <a:srgbClr val="006666"/>
    <a:srgbClr val="800000"/>
    <a:srgbClr val="660033"/>
    <a:srgbClr val="3366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11" autoAdjust="0"/>
    <p:restoredTop sz="94652" autoAdjust="0"/>
  </p:normalViewPr>
  <p:slideViewPr>
    <p:cSldViewPr>
      <p:cViewPr varScale="1">
        <p:scale>
          <a:sx n="48" d="100"/>
          <a:sy n="48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Rectangle 132"/>
          <p:cNvSpPr>
            <a:spLocks noGrp="1" noChangeArrowheads="1"/>
          </p:cNvSpPr>
          <p:nvPr>
            <p:ph type="ctrTitle"/>
          </p:nvPr>
        </p:nvSpPr>
        <p:spPr>
          <a:xfrm>
            <a:off x="2549499" y="1142984"/>
            <a:ext cx="6594501" cy="57626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ВОКРУГ  СВЕТА</a:t>
            </a:r>
            <a:endParaRPr lang="es-ES" sz="4000" b="1" dirty="0">
              <a:solidFill>
                <a:srgbClr val="0070C0"/>
              </a:solidFill>
            </a:endParaRP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1692275" y="2349500"/>
            <a:ext cx="57610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endParaRPr lang="ru-RU" sz="3200" dirty="0" smtClean="0">
              <a:solidFill>
                <a:srgbClr val="336699"/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/>
                </a:solidFill>
              </a:rPr>
              <a:t>                                         </a:t>
            </a:r>
            <a:r>
              <a:rPr lang="ru-RU" sz="2800" dirty="0" smtClean="0">
                <a:solidFill>
                  <a:schemeClr val="accent6"/>
                </a:solidFill>
              </a:rPr>
              <a:t>Викторина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/>
                </a:solidFill>
              </a:rPr>
              <a:t>Рудюк</a:t>
            </a:r>
            <a:r>
              <a:rPr lang="ru-RU" sz="3200" dirty="0" smtClean="0">
                <a:solidFill>
                  <a:schemeClr val="accent2"/>
                </a:solidFill>
              </a:rPr>
              <a:t> Татьяна </a:t>
            </a:r>
          </a:p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Афанасьевна</a:t>
            </a:r>
          </a:p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МБОУ «СОШ № 4 УИОП»</a:t>
            </a:r>
          </a:p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г.Усинск  2015 г.   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pic>
        <p:nvPicPr>
          <p:cNvPr id="20482" name="Picture 2" descr="http://pravgimn-ignatiy.ru/wp-content/uploads/Glo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0992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Где родина кенгуру?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1.В Эфиопии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2.В Австралии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3.В Канаде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4.В Индии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каком городе находится Третьяковская галерея.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1.В Санкт-Петербурге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2.В Москве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3.В Смоленске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4.В Новгороде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Лист какого дерева изображен на флаге Канады?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1.Березы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2.Дуба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3.Клена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4.Вишни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Где впервые были проведены Олимпийские игры?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1.В Древней Руси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2.В Древней Греции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3.В Древнем Риме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4.В Древнем Египте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Кто </a:t>
            </a:r>
            <a:r>
              <a:rPr lang="ru-RU" smtClean="0">
                <a:solidFill>
                  <a:schemeClr val="accent6"/>
                </a:solidFill>
              </a:rPr>
              <a:t>первая </a:t>
            </a:r>
            <a:r>
              <a:rPr lang="ru-RU" smtClean="0">
                <a:solidFill>
                  <a:schemeClr val="accent6"/>
                </a:solidFill>
              </a:rPr>
              <a:t>женщина- </a:t>
            </a:r>
            <a:r>
              <a:rPr lang="ru-RU" dirty="0" smtClean="0">
                <a:solidFill>
                  <a:schemeClr val="accent6"/>
                </a:solidFill>
              </a:rPr>
              <a:t>космонавт?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1.С.Савицкая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2.В.Терешкова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3.М.Попович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4.В.Григозубова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Как называется город на </a:t>
            </a:r>
            <a:r>
              <a:rPr lang="ru-RU" dirty="0" err="1" smtClean="0">
                <a:solidFill>
                  <a:schemeClr val="accent6"/>
                </a:solidFill>
              </a:rPr>
              <a:t>Неве,который</a:t>
            </a:r>
            <a:r>
              <a:rPr lang="ru-RU" dirty="0" smtClean="0">
                <a:solidFill>
                  <a:schemeClr val="accent6"/>
                </a:solidFill>
              </a:rPr>
              <a:t> основал Петр</a:t>
            </a:r>
            <a:r>
              <a:rPr lang="en-US" dirty="0" smtClean="0">
                <a:solidFill>
                  <a:schemeClr val="accent6"/>
                </a:solidFill>
              </a:rPr>
              <a:t> I</a:t>
            </a:r>
            <a:r>
              <a:rPr lang="ru-RU" dirty="0" smtClean="0">
                <a:solidFill>
                  <a:schemeClr val="accent6"/>
                </a:solidFill>
              </a:rPr>
              <a:t>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1.Санкт-Петербург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2.Петергоф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4.Царское Село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4.Калининград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В какой стране проводится карнавал, к которому готовятся целый год?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1.В Испании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2.В Финляндии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3.В Норвегии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4.В Бразилии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Какая птица использовалась людьми в качестве почтальона?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1.Воробей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2.Голубь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3.Сокол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4.Ястреб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Где живут белые медведи?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1.В Европе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2.В Азии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3.В Антарктиде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4.В Африке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каком городе России находится Эрмитаж?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1.В Москве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2.В Санкт-Петербурге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3.В Екатеринбурге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4.В Саратове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Как называется искусственное русло реки?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1.Канал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2.Озеро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3.Пруд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4.Плотина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Как называется ракета, на которой летал Ю.Гагарин в космос?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9072626" cy="474027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1.Восход  -1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2.Восток -1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3.Союз -1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4.Аполлон -1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Как называется единственный необитаемый материк Земли?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80"/>
                </a:solidFill>
              </a:rPr>
              <a:t>1.Антарктида</a:t>
            </a:r>
          </a:p>
          <a:p>
            <a:r>
              <a:rPr lang="ru-RU" dirty="0" smtClean="0">
                <a:solidFill>
                  <a:srgbClr val="008080"/>
                </a:solidFill>
              </a:rPr>
              <a:t>2.Арктика</a:t>
            </a:r>
          </a:p>
          <a:p>
            <a:r>
              <a:rPr lang="ru-RU" dirty="0" smtClean="0">
                <a:solidFill>
                  <a:srgbClr val="008080"/>
                </a:solidFill>
              </a:rPr>
              <a:t>3.Австралия</a:t>
            </a:r>
          </a:p>
          <a:p>
            <a:r>
              <a:rPr lang="ru-RU" dirty="0" smtClean="0">
                <a:solidFill>
                  <a:srgbClr val="008080"/>
                </a:solidFill>
              </a:rPr>
              <a:t>4.Гренландия</a:t>
            </a:r>
            <a:endParaRPr lang="ru-RU" dirty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401080" cy="346092"/>
          </a:xfrm>
        </p:spPr>
        <p:txBody>
          <a:bodyPr/>
          <a:lstStyle/>
          <a:p>
            <a:r>
              <a:rPr lang="ru-RU" dirty="0" smtClean="0"/>
              <a:t>В какой стране находится одно из чудес света- огромные пирамиды из камня?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1.В Израиле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2.В Кувейте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3.В Омане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4.В Египте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15370" cy="1857364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Как называется удивительный детский парк , расположенный в Лос-Анджелесе, в США?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1.Луна-Парк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2.Парк культуры и отдыха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3.Диснейдленд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4.Зоологический парк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Родина </a:t>
            </a:r>
            <a:r>
              <a:rPr lang="ru-RU" dirty="0" err="1" smtClean="0">
                <a:solidFill>
                  <a:schemeClr val="accent2"/>
                </a:solidFill>
              </a:rPr>
              <a:t>Ганса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Христиана</a:t>
            </a:r>
            <a:r>
              <a:rPr lang="ru-RU" dirty="0" smtClean="0">
                <a:solidFill>
                  <a:schemeClr val="accent2"/>
                </a:solidFill>
              </a:rPr>
              <a:t> Андерсена: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1.Голландия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2.Дания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3.Швеция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4.Норвегия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НАШЕ ПУТЕШЕСТВИЕ ПРОШЛО УСПЕШНО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     </a:t>
            </a:r>
            <a:r>
              <a:rPr lang="ru-RU" sz="7200" b="1" dirty="0" smtClean="0">
                <a:solidFill>
                  <a:srgbClr val="FF0000"/>
                </a:solidFill>
              </a:rPr>
              <a:t>МОЛОДЦЫ!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ОТВЕТЫ: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1.№1; 2.№4; 3.№3; 4.№4; 5.№3; 6№2; 7.№1; 8№2; 9№2; 10.№2; 11.№3; 12.№2;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13.№2; 14.№1; 15.№4; 16.№2; 17.№3;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18.№2; 19.№1; 20.№1; 21.№4; 22.№3; 23.№2.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какой стране находится памятник картофелю?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1.В России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2.В США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3.В Германии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4.В Румынии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какой стране появились впервые конверты для писем?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1.В Голландии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2.В Дании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3.В Англии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4.В Швеции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Как называется столица России?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1.Киев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2.Минск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3.Рига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4.Москва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Сколько океанов на Земле?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1.2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2.3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3.4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4.5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Как называется самая большая пустыня на Земле?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1.Гоби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2.Сахара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3.Атакама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4.Аризона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 какой стране были разработаны современные правила игры в футбол?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1.В Англии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2.В Бразилии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3.В Уругвае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4.В Парагвае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Какая самая длинная река на Земле?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1.Сена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2.Нил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3.Амазонка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4.Дунай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470</Words>
  <Application>Microsoft Office PowerPoint</Application>
  <PresentationFormat>Экран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Diseño predeterminado</vt:lpstr>
      <vt:lpstr>ВОКРУГ  СВЕТА</vt:lpstr>
      <vt:lpstr>Как называется искусственное русло реки?</vt:lpstr>
      <vt:lpstr>В какой стране находится памятник картофелю?</vt:lpstr>
      <vt:lpstr>В какой стране появились впервые конверты для писем?</vt:lpstr>
      <vt:lpstr>Как называется столица России?</vt:lpstr>
      <vt:lpstr>Сколько океанов на Земле?</vt:lpstr>
      <vt:lpstr>Как называется самая большая пустыня на Земле?</vt:lpstr>
      <vt:lpstr>В какой стране были разработаны современные правила игры в футбол?</vt:lpstr>
      <vt:lpstr>Какая самая длинная река на Земле?</vt:lpstr>
      <vt:lpstr>Где родина кенгуру? </vt:lpstr>
      <vt:lpstr>В каком городе находится Третьяковская галерея.</vt:lpstr>
      <vt:lpstr>Лист какого дерева изображен на флаге Канады?</vt:lpstr>
      <vt:lpstr>Где впервые были проведены Олимпийские игры?</vt:lpstr>
      <vt:lpstr>Кто первая женщина- космонавт?</vt:lpstr>
      <vt:lpstr>Как называется город на Неве,который основал Петр I?</vt:lpstr>
      <vt:lpstr>В какой стране проводится карнавал, к которому готовятся целый год?</vt:lpstr>
      <vt:lpstr>Какая птица использовалась людьми в качестве почтальона?</vt:lpstr>
      <vt:lpstr>Где живут белые медведи?</vt:lpstr>
      <vt:lpstr>В каком городе России находится Эрмитаж?</vt:lpstr>
      <vt:lpstr>Как называется ракета, на которой летал Ю.Гагарин в космос?</vt:lpstr>
      <vt:lpstr>Как называется единственный необитаемый материк Земли?</vt:lpstr>
      <vt:lpstr>В какой стране находится одно из чудес света- огромные пирамиды из камня?</vt:lpstr>
      <vt:lpstr>Как называется удивительный детский парк , расположенный в Лос-Анджелесе, в США?</vt:lpstr>
      <vt:lpstr>Родина Ганса Христиана Андерсена:</vt:lpstr>
      <vt:lpstr>НАШЕ ПУТЕШЕСТВИЕ ПРОШЛО УСПЕШНО</vt:lpstr>
      <vt:lpstr>ОТВЕТЫ: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UserXP</cp:lastModifiedBy>
  <cp:revision>589</cp:revision>
  <dcterms:created xsi:type="dcterms:W3CDTF">2010-05-23T14:28:12Z</dcterms:created>
  <dcterms:modified xsi:type="dcterms:W3CDTF">2015-08-04T17:12:06Z</dcterms:modified>
</cp:coreProperties>
</file>