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DE9-5A0F-4912-A6A2-FDCAAEE83DEE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5C8-129D-450E-8BFA-270B4A39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DE9-5A0F-4912-A6A2-FDCAAEE83DEE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5C8-129D-450E-8BFA-270B4A39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DE9-5A0F-4912-A6A2-FDCAAEE83DEE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5C8-129D-450E-8BFA-270B4A39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DE9-5A0F-4912-A6A2-FDCAAEE83DEE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5C8-129D-450E-8BFA-270B4A39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DE9-5A0F-4912-A6A2-FDCAAEE83DEE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5C8-129D-450E-8BFA-270B4A39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DE9-5A0F-4912-A6A2-FDCAAEE83DEE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5C8-129D-450E-8BFA-270B4A39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DE9-5A0F-4912-A6A2-FDCAAEE83DEE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5C8-129D-450E-8BFA-270B4A39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DE9-5A0F-4912-A6A2-FDCAAEE83DEE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5C8-129D-450E-8BFA-270B4A39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DE9-5A0F-4912-A6A2-FDCAAEE83DEE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5C8-129D-450E-8BFA-270B4A39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DE9-5A0F-4912-A6A2-FDCAAEE83DEE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5C8-129D-450E-8BFA-270B4A39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DE9-5A0F-4912-A6A2-FDCAAEE83DEE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5C8-129D-450E-8BFA-270B4A39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4DE9-5A0F-4912-A6A2-FDCAAEE83DEE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CB5C8-129D-450E-8BFA-270B4A39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electronics.teipir.gr/PersonalPages/Ragousi/owl3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2.guns.ru/forums/icons/forum_pictures/002276/2276977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160239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Урок русского языка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во 2 классе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293096"/>
            <a:ext cx="6192688" cy="1345704"/>
          </a:xfrm>
        </p:spPr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0" name="Picture 2" descr="http://www.electronics.teipir.gr/PersonalPages/Ragousi/owl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852936"/>
            <a:ext cx="28860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5482952" cy="2952328"/>
          </a:xfrm>
          <a:noFill/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fairy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1" y="764704"/>
            <a:ext cx="2303996" cy="2763688"/>
          </a:xfrm>
          <a:prstGeom prst="rect">
            <a:avLst/>
          </a:prstGeom>
          <a:noFill/>
        </p:spPr>
      </p:pic>
      <p:pic>
        <p:nvPicPr>
          <p:cNvPr id="5" name="Picture 14" descr="танцующий мишка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1872208" cy="2247222"/>
          </a:xfrm>
          <a:prstGeom prst="rect">
            <a:avLst/>
          </a:prstGeom>
          <a:noFill/>
        </p:spPr>
      </p:pic>
      <p:pic>
        <p:nvPicPr>
          <p:cNvPr id="6" name="Picture 5" descr="анимашка - птич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509120"/>
            <a:ext cx="1440159" cy="1074199"/>
          </a:xfrm>
          <a:prstGeom prst="rect">
            <a:avLst/>
          </a:prstGeom>
          <a:noFill/>
        </p:spPr>
      </p:pic>
      <p:pic>
        <p:nvPicPr>
          <p:cNvPr id="7" name="Picture 21" descr="зайка анимаш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149080"/>
            <a:ext cx="1656183" cy="163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611560" y="1700808"/>
            <a:ext cx="8064896" cy="4248472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188640"/>
            <a:ext cx="8136904" cy="122413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276873"/>
            <a:ext cx="6192688" cy="3384376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стр. 19 выучить правило, </a:t>
            </a:r>
          </a:p>
          <a:p>
            <a:pPr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с</a:t>
            </a:r>
            <a:r>
              <a:rPr lang="ru-RU" sz="3600" dirty="0" smtClean="0">
                <a:solidFill>
                  <a:srgbClr val="C00000"/>
                </a:solidFill>
              </a:rPr>
              <a:t>тр. 22 упр. 256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" name="Picture 9" descr="rab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43113"/>
            <a:ext cx="1800200" cy="326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16835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Слова,</a:t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обозначающие действие предметов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анимашка - птич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2130" y="260648"/>
            <a:ext cx="1627144" cy="1224136"/>
          </a:xfrm>
          <a:prstGeom prst="rect">
            <a:avLst/>
          </a:prstGeom>
          <a:noFill/>
        </p:spPr>
      </p:pic>
      <p:pic>
        <p:nvPicPr>
          <p:cNvPr id="8" name="Picture 21" descr="зайка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1872208" cy="1843181"/>
          </a:xfrm>
          <a:prstGeom prst="rect">
            <a:avLst/>
          </a:prstGeom>
          <a:noFill/>
        </p:spPr>
      </p:pic>
      <p:pic>
        <p:nvPicPr>
          <p:cNvPr id="9" name="Picture 18" descr="танцующий мишка анимаш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9" y="3429000"/>
            <a:ext cx="2699052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76873"/>
            <a:ext cx="7772400" cy="2376264"/>
          </a:xfrm>
        </p:spPr>
        <p:txBody>
          <a:bodyPr>
            <a:noAutofit/>
          </a:bodyPr>
          <a:lstStyle/>
          <a:p>
            <a:pPr algn="ctr"/>
            <a:r>
              <a:rPr lang="ru-RU" sz="6000" b="1" i="1" u="sng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Г  Л  А  О  Г  Л</a:t>
            </a:r>
          </a:p>
          <a:p>
            <a:pPr algn="ctr"/>
            <a:r>
              <a:rPr lang="ru-RU" sz="6000" b="1" i="1" u="sng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ГЛАГОЛ</a:t>
            </a:r>
            <a:endParaRPr lang="ru-RU" sz="6000" b="1" i="1" u="sng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5" descr="анимашка - птич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15888"/>
            <a:ext cx="2160587" cy="1543050"/>
          </a:xfrm>
          <a:prstGeom prst="rect">
            <a:avLst/>
          </a:prstGeom>
          <a:noFill/>
        </p:spPr>
      </p:pic>
      <p:sp>
        <p:nvSpPr>
          <p:cNvPr id="6" name="AutoShape 36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260649"/>
            <a:ext cx="5505871" cy="1584176"/>
          </a:xfrm>
          <a:prstGeom prst="cloudCallout">
            <a:avLst>
              <a:gd name="adj1" fmla="val 51810"/>
              <a:gd name="adj2" fmla="val 4198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Минутка  чистописания.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Глагол -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одна из важнейших частей речи в русском языке. Недаром слово «глагол» в Древней Руси обозначало человеческую речь. </a:t>
            </a:r>
          </a:p>
          <a:p>
            <a:pPr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В.И. Даль (составитель толкового словаря великорусского языка) писал: «Глагол – это речь человека, разумный говор, язык. В предложении он глаголет  (говорит) что – либо о предмете.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9" descr="rab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1652017" cy="29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79512" y="404664"/>
            <a:ext cx="8964488" cy="6048672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Звенит. Опаздываю. Вхожу. Смотрят. Записывают. Сажусь, достаю, открываю. Вызывает. Иду, стою, молчу – не помню. Получил, пошёл, сел. Звенит!</a:t>
            </a:r>
            <a:endParaRPr lang="ru-RU" dirty="0"/>
          </a:p>
        </p:txBody>
      </p:sp>
      <p:pic>
        <p:nvPicPr>
          <p:cNvPr id="8" name="Picture 39" descr="sova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33056"/>
            <a:ext cx="2383284" cy="214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496944" cy="5976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6120680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густой траве скакал кузнечик.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Журчал маленький ручей.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Стрекотали бойкие сороки.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цветке блестела роса.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инка 65 из 99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2 из 1336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45 из 16274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140968"/>
            <a:ext cx="2016225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14 из 1058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81128"/>
            <a:ext cx="199682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188640"/>
            <a:ext cx="8280920" cy="36724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517632" cy="230425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3600" dirty="0" smtClean="0"/>
              <a:t>    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Поля и леса … снегом. … только сосны и ели. Трава … под пушистым снежным ковром. Часто на охоту …. лиса.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3200" i="1" dirty="0" smtClean="0">
                <a:solidFill>
                  <a:srgbClr val="7030A0"/>
                </a:solidFill>
              </a:rPr>
              <a:t>Слова для справок: </a:t>
            </a:r>
            <a:r>
              <a:rPr lang="ru-RU" sz="3200" dirty="0" smtClean="0">
                <a:solidFill>
                  <a:srgbClr val="002060"/>
                </a:solidFill>
              </a:rPr>
              <a:t>покрылись, зеленеют, спит, выходит.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а 4 из 1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036" y="3933056"/>
            <a:ext cx="4391536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88640"/>
            <a:ext cx="8640960" cy="532859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075240" cy="432048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П..ля и л..</a:t>
            </a:r>
            <a:r>
              <a:rPr lang="ru-RU" dirty="0" err="1" smtClean="0"/>
              <a:t>са</a:t>
            </a:r>
            <a:r>
              <a:rPr lang="ru-RU" dirty="0" smtClean="0"/>
              <a:t> покрылись снегом. З..</a:t>
            </a:r>
            <a:r>
              <a:rPr lang="ru-RU" dirty="0" err="1" smtClean="0"/>
              <a:t>ленеют</a:t>
            </a:r>
            <a:r>
              <a:rPr lang="ru-RU" dirty="0" smtClean="0"/>
              <a:t> только сосны и ели. Тр..</a:t>
            </a:r>
            <a:r>
              <a:rPr lang="ru-RU" dirty="0" err="1" smtClean="0"/>
              <a:t>ва</a:t>
            </a:r>
            <a:r>
              <a:rPr lang="ru-RU" dirty="0" smtClean="0"/>
              <a:t> спит под </a:t>
            </a:r>
            <a:r>
              <a:rPr lang="ru-RU" dirty="0" err="1" smtClean="0"/>
              <a:t>пуш</a:t>
            </a:r>
            <a:r>
              <a:rPr lang="ru-RU" dirty="0" smtClean="0"/>
              <a:t>..</a:t>
            </a:r>
            <a:r>
              <a:rPr lang="ru-RU" dirty="0" err="1" smtClean="0"/>
              <a:t>стым</a:t>
            </a:r>
            <a:r>
              <a:rPr lang="ru-RU" dirty="0" smtClean="0"/>
              <a:t> снежным к..</a:t>
            </a:r>
            <a:r>
              <a:rPr lang="ru-RU" dirty="0" err="1" smtClean="0"/>
              <a:t>вром</a:t>
            </a:r>
            <a:r>
              <a:rPr lang="ru-RU" dirty="0" smtClean="0"/>
              <a:t>. Ч..сто на охоту выходит л..</a:t>
            </a:r>
            <a:r>
              <a:rPr lang="ru-RU" dirty="0" err="1" smtClean="0"/>
              <a:t>са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dirty="0" smtClean="0"/>
              <a:t>*Вставь пропущенные орфограммы, объясни написание. Подчеркни глаголы двумя чертами.</a:t>
            </a:r>
            <a:endParaRPr lang="ru-RU" sz="2400" dirty="0"/>
          </a:p>
        </p:txBody>
      </p:sp>
      <p:pic>
        <p:nvPicPr>
          <p:cNvPr id="6" name="Рисунок 5" descr="http://detsad-berezka.ucoz.ru/sov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985792"/>
            <a:ext cx="1296144" cy="168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4644008" y="1628800"/>
            <a:ext cx="4032448" cy="4464496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467544" y="1628800"/>
            <a:ext cx="4032448" cy="4392488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Что обозначают глаголы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На какие вопросы отвечают глаголы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Каким членом предложения бывают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Действие предмета</a:t>
            </a:r>
          </a:p>
          <a:p>
            <a:endParaRPr lang="ru-RU" dirty="0"/>
          </a:p>
          <a:p>
            <a:r>
              <a:rPr lang="ru-RU" dirty="0" smtClean="0"/>
              <a:t>Что делать</a:t>
            </a:r>
            <a:r>
              <a:rPr lang="en-US" dirty="0" smtClean="0"/>
              <a:t> ?</a:t>
            </a:r>
            <a:r>
              <a:rPr lang="ru-RU" dirty="0" smtClean="0"/>
              <a:t> Что сделать</a:t>
            </a:r>
            <a:r>
              <a:rPr lang="en-US" dirty="0" smtClean="0"/>
              <a:t>?  </a:t>
            </a:r>
            <a:r>
              <a:rPr lang="ru-RU" dirty="0" smtClean="0"/>
              <a:t>Что делает</a:t>
            </a:r>
            <a:r>
              <a:rPr lang="en-US" dirty="0" smtClean="0"/>
              <a:t>? </a:t>
            </a:r>
            <a:r>
              <a:rPr lang="ru-RU" dirty="0" smtClean="0"/>
              <a:t>Что сделает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 другие</a:t>
            </a:r>
          </a:p>
          <a:p>
            <a:r>
              <a:rPr lang="ru-RU" dirty="0" smtClean="0"/>
              <a:t>Сказуемое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544" y="188640"/>
            <a:ext cx="8208912" cy="122413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fairy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293" y="3933056"/>
            <a:ext cx="162083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278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русского языка  во 2 классе</vt:lpstr>
      <vt:lpstr>Слова,  обозначающие действие предметов</vt:lpstr>
      <vt:lpstr>Минутка  чистописания.</vt:lpstr>
      <vt:lpstr>Глагол -</vt:lpstr>
      <vt:lpstr>Прочитай:</vt:lpstr>
      <vt:lpstr>Слайд 6</vt:lpstr>
      <vt:lpstr>Слова для справок: покрылись, зеленеют, спит, выходит.</vt:lpstr>
      <vt:lpstr>Слайд 8</vt:lpstr>
      <vt:lpstr>Слайд 9</vt:lpstr>
      <vt:lpstr>МОЛОДЦЫ!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во  2 классе «А» ГБОУ СОШ №18  2011 – 2012 уч. год</dc:title>
  <dc:creator>таня</dc:creator>
  <cp:lastModifiedBy>Таня</cp:lastModifiedBy>
  <cp:revision>36</cp:revision>
  <dcterms:created xsi:type="dcterms:W3CDTF">2012-01-21T13:53:42Z</dcterms:created>
  <dcterms:modified xsi:type="dcterms:W3CDTF">2015-09-16T19:09:34Z</dcterms:modified>
</cp:coreProperties>
</file>