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90" r:id="rId2"/>
    <p:sldId id="291" r:id="rId3"/>
    <p:sldId id="293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7" r:id="rId23"/>
    <p:sldId id="271" r:id="rId24"/>
    <p:sldId id="272" r:id="rId25"/>
    <p:sldId id="278" r:id="rId26"/>
    <p:sldId id="279" r:id="rId27"/>
    <p:sldId id="294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00000"/>
    <a:srgbClr val="CC0000"/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7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5196-388E-4E8A-A9F8-DC4F4F5B6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8531-E626-46CF-A474-884E964DE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DCC6-F66B-4D5F-8BFA-BE59F2586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59598-4CAB-463B-8276-0FD254756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BB59-909B-4087-B17F-A661D7EFC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CE2B-568E-46DF-AC19-940CFA090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5B6C-29F6-47BF-BA1E-45A14A7B3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DF7C-C7F8-4AD7-91EE-92EB6404E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35A5-7427-48A4-BF95-A4FBCFE17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0A60-962E-4B03-9E1E-3FE71601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8A57-974F-44CB-93CC-F0D75288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5A35210-C3EC-4DA9-8C86-47300BB3D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Tm="5000">
    <p:newsflash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http://dreamworlds.ru/uploads/posts/2008-11/1225535692_fg797ty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preldom.ru/gallery/posad/razd_avatar/tFslXJoWSFHZDKc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80548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Impact"/>
              </a:rPr>
              <a:t>8 МАРТА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8497887" cy="299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Международный</a:t>
            </a:r>
          </a:p>
          <a:p>
            <a:pPr algn="ctr"/>
            <a:r>
              <a:rPr lang="ru-RU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женский день</a:t>
            </a:r>
          </a:p>
        </p:txBody>
      </p:sp>
      <p:pic>
        <p:nvPicPr>
          <p:cNvPr id="3076" name="Picture 9" descr="content_1267690790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16113"/>
            <a:ext cx="19446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196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00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0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46583_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aisies8m_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DSC05344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aisies8m_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_2922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_4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46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MG_94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ontent_1267690790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GP2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P6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osesred8m_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Го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Это тебе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647858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ntent_1267715114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-main-pic" descr="Картинка 103 из 176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Rose Forev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5212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Дарите женщинам цветы.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На день рожденья иль весною,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По одному или копною – 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Дарите женщинам цветы.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Благоуханные цветы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Угодны поводу любому.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В дом приходя, идя из дома,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Воздайте чувству красоты.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И нужно так вложить значенье,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Чтоб нежное сердцебиенье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Передавало им черты.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Средь бесконечной суеты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Я призываю вновь: «Мужчины!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Забыв себя, не забывайте,</a:t>
            </a: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Дарите женщинам цветы!»</a:t>
            </a:r>
          </a:p>
        </p:txBody>
      </p:sp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-main-pic" descr="Картинка 104 из 176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/>
          <a:srcRect b="487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-main-pic" descr="Картинка 155 из 176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ntent_126771511400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77050"/>
          </a:xfrm>
          <a:noFill/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105-16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4" descr="306a8094a8_00000c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64389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r>
              <a:rPr lang="en-US"/>
              <a:t>         </a:t>
            </a:r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Цветы и женщины! Так было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Всегда на солнечной земле.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От женщин все: любовь и  сила,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Тепло и жизнь, и свет во мгле.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Так пусть ваш праздник славным будет.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И в этот день, как и всегда,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Вас ценят, холят, нежно любят</a:t>
            </a:r>
          </a:p>
          <a:p>
            <a:r>
              <a:rPr lang="ru-RU" sz="2800" b="1">
                <a:solidFill>
                  <a:srgbClr val="CC0000"/>
                </a:solidFill>
                <a:latin typeface="Monotype Corsiva" pitchFamily="66" charset="0"/>
              </a:rPr>
              <a:t>         И радость будет молода!</a:t>
            </a:r>
          </a:p>
        </p:txBody>
      </p:sp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4" descr="306a80375b_00000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re_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115888"/>
            <a:ext cx="50768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С небес полночных падает звезда,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И птицы улетают в край далекий,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Но с вами остается навсегда	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Свет женщины, прекрасный и высокий.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От сердца к сердцу, от мечты к мечте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Свет женщины проложит путь незримый,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Открытый только вечной Доброте,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И Правде, и Любви неповторимый …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Воистину бессмертные слова: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Без этого пленительного света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Не кружится от счастья голова,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Не будет ни героя, ни поэта.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Сверкают росы, тают облака,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Приходит новый день обыкновенно,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И светиться Вселенная, пока</a:t>
            </a:r>
          </a:p>
          <a:p>
            <a:pPr>
              <a:tabLst>
                <a:tab pos="4714875" algn="l"/>
              </a:tabLst>
            </a:pP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Свет женщины расплескан по Вселенной!</a:t>
            </a:r>
          </a:p>
        </p:txBody>
      </p:sp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</TotalTime>
  <Words>157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Wingdings</vt:lpstr>
      <vt:lpstr>Calibri</vt:lpstr>
      <vt:lpstr>Monotype Corsiva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5</cp:revision>
  <dcterms:created xsi:type="dcterms:W3CDTF">2011-02-15T12:08:59Z</dcterms:created>
  <dcterms:modified xsi:type="dcterms:W3CDTF">2015-09-20T11:34:36Z</dcterms:modified>
</cp:coreProperties>
</file>