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t>21.09.2015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469529" y="5896918"/>
            <a:ext cx="30652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i="1" dirty="0">
                <a:ln w="0"/>
                <a:solidFill>
                  <a:schemeClr val="accent2">
                    <a:lumMod val="75000"/>
                  </a:schemeClr>
                </a:solidFill>
                <a:latin typeface="Cassandra" panose="03000600000000020000" pitchFamily="66" charset="0"/>
                <a:cs typeface="Arial" panose="020B0604020202020204" pitchFamily="34" charset="0"/>
              </a:rPr>
              <a:t>Название презентации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59429" y="710293"/>
            <a:ext cx="4596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08364" y="710293"/>
            <a:ext cx="3706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363" y="221297"/>
            <a:ext cx="5859463" cy="134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706336" y="1245455"/>
            <a:ext cx="545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>
                <a:solidFill>
                  <a:srgbClr val="A5A5A5">
                    <a:lumMod val="50000"/>
                  </a:srgbClr>
                </a:solidFill>
              </a:rPr>
              <a:t>З</a:t>
            </a:r>
            <a:r>
              <a:rPr lang="ru-RU" sz="3600" b="1" dirty="0">
                <a:solidFill>
                  <a:srgbClr val="C00000"/>
                </a:solidFill>
              </a:rPr>
              <a:t>о</a:t>
            </a:r>
            <a:r>
              <a:rPr lang="ru-RU" sz="3600" b="1" dirty="0">
                <a:solidFill>
                  <a:srgbClr val="A5A5A5">
                    <a:lumMod val="50000"/>
                  </a:srgbClr>
                </a:solidFill>
              </a:rPr>
              <a:t>л</a:t>
            </a:r>
            <a:r>
              <a:rPr lang="ru-RU" sz="3600" b="1" dirty="0">
                <a:solidFill>
                  <a:srgbClr val="C00000"/>
                </a:solidFill>
              </a:rPr>
              <a:t>о</a:t>
            </a:r>
            <a:r>
              <a:rPr lang="ru-RU" sz="3600" b="1" dirty="0">
                <a:solidFill>
                  <a:srgbClr val="A5A5A5">
                    <a:lumMod val="50000"/>
                  </a:srgbClr>
                </a:solidFill>
              </a:rPr>
              <a:t>той рубль.</a:t>
            </a:r>
            <a:endParaRPr lang="ru-RU" sz="3600" b="1" dirty="0">
              <a:solidFill>
                <a:srgbClr val="A5A5A5">
                  <a:lumMod val="50000"/>
                </a:srgb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1935" y="1761157"/>
            <a:ext cx="2498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План.</a:t>
            </a:r>
            <a:endParaRPr lang="ru-RU" sz="28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7007" y="2210899"/>
            <a:ext cx="346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1.Ч</a:t>
            </a:r>
            <a:r>
              <a:rPr lang="ru-RU" sz="2400" b="1" dirty="0">
                <a:solidFill>
                  <a:srgbClr val="C00000"/>
                </a:solidFill>
              </a:rPr>
              <a:t>у</a:t>
            </a:r>
            <a:r>
              <a:rPr lang="ru-RU" sz="2400" b="1" dirty="0">
                <a:solidFill>
                  <a:prstClr val="black"/>
                </a:solidFill>
              </a:rPr>
              <a:t>ж</a:t>
            </a:r>
            <a:r>
              <a:rPr lang="ru-RU" sz="2400" b="1" dirty="0">
                <a:solidFill>
                  <a:srgbClr val="C00000"/>
                </a:solidFill>
              </a:rPr>
              <a:t>е</a:t>
            </a:r>
            <a:r>
              <a:rPr lang="ru-RU" sz="2400" b="1" dirty="0">
                <a:solidFill>
                  <a:prstClr val="black"/>
                </a:solidFill>
              </a:rPr>
              <a:t>земный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к</a:t>
            </a:r>
            <a:r>
              <a:rPr lang="ru-RU" sz="2400" b="1" dirty="0">
                <a:solidFill>
                  <a:srgbClr val="C00000"/>
                </a:solidFill>
              </a:rPr>
              <a:t>о</a:t>
            </a:r>
            <a:r>
              <a:rPr lang="ru-RU" sz="2400" b="1" dirty="0">
                <a:solidFill>
                  <a:prstClr val="black"/>
                </a:solidFill>
              </a:rPr>
              <a:t>рабль.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7007" y="2664399"/>
            <a:ext cx="3102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2.П</a:t>
            </a:r>
            <a:r>
              <a:rPr lang="ru-RU" sz="2400" b="1" dirty="0">
                <a:solidFill>
                  <a:srgbClr val="C00000"/>
                </a:solidFill>
              </a:rPr>
              <a:t>о</a:t>
            </a:r>
            <a:r>
              <a:rPr lang="ru-RU" sz="2400" b="1" dirty="0">
                <a:solidFill>
                  <a:prstClr val="black"/>
                </a:solidFill>
              </a:rPr>
              <a:t>дар</a:t>
            </a:r>
            <a:r>
              <a:rPr lang="ru-RU" sz="2400" b="1" dirty="0">
                <a:solidFill>
                  <a:srgbClr val="C00000"/>
                </a:solidFill>
              </a:rPr>
              <a:t>о</a:t>
            </a:r>
            <a:r>
              <a:rPr lang="ru-RU" sz="2400" b="1" dirty="0">
                <a:solidFill>
                  <a:prstClr val="black"/>
                </a:solidFill>
              </a:rPr>
              <a:t>к лоцм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ну.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7007" y="3120740"/>
            <a:ext cx="3739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3.Ж</a:t>
            </a:r>
            <a:r>
              <a:rPr lang="ru-RU" sz="2400" b="1" dirty="0">
                <a:solidFill>
                  <a:srgbClr val="C00000"/>
                </a:solidFill>
              </a:rPr>
              <a:t>е</a:t>
            </a:r>
            <a:r>
              <a:rPr lang="ru-RU" sz="2400" b="1" dirty="0">
                <a:solidFill>
                  <a:prstClr val="black"/>
                </a:solidFill>
              </a:rPr>
              <a:t>лание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prstClr val="black"/>
                </a:solidFill>
              </a:rPr>
              <a:t>к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п</a:t>
            </a:r>
            <a:r>
              <a:rPr lang="ru-RU" sz="2400" b="1" dirty="0">
                <a:solidFill>
                  <a:srgbClr val="C00000"/>
                </a:solidFill>
              </a:rPr>
              <a:t>и</a:t>
            </a:r>
            <a:r>
              <a:rPr lang="ru-RU" sz="2400" b="1" dirty="0">
                <a:solidFill>
                  <a:prstClr val="black"/>
                </a:solidFill>
              </a:rPr>
              <a:t>тана.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006" y="3582404"/>
            <a:ext cx="499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4.Встреч</a:t>
            </a:r>
            <a:r>
              <a:rPr lang="ru-RU" sz="2400" b="1" dirty="0">
                <a:solidFill>
                  <a:srgbClr val="C00000"/>
                </a:solidFill>
              </a:rPr>
              <a:t>а </a:t>
            </a:r>
            <a:r>
              <a:rPr lang="ru-RU" sz="2400" b="1" dirty="0">
                <a:solidFill>
                  <a:prstClr val="black"/>
                </a:solidFill>
              </a:rPr>
              <a:t>с</a:t>
            </a:r>
            <a:r>
              <a:rPr lang="ru-RU" sz="2400" b="1" dirty="0">
                <a:solidFill>
                  <a:srgbClr val="C00000"/>
                </a:solidFill>
              </a:rPr>
              <a:t>о</a:t>
            </a:r>
            <a:r>
              <a:rPr lang="ru-RU" sz="2400" b="1" dirty="0">
                <a:solidFill>
                  <a:prstClr val="black"/>
                </a:solidFill>
              </a:rPr>
              <a:t> зн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комым лоцм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н</a:t>
            </a:r>
            <a:r>
              <a:rPr lang="ru-RU" sz="2400" b="1" dirty="0">
                <a:solidFill>
                  <a:srgbClr val="C00000"/>
                </a:solidFill>
              </a:rPr>
              <a:t>о</a:t>
            </a:r>
            <a:r>
              <a:rPr lang="ru-RU" sz="2400" b="1" dirty="0">
                <a:solidFill>
                  <a:prstClr val="black"/>
                </a:solidFill>
              </a:rPr>
              <a:t>м.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7007" y="4022324"/>
            <a:ext cx="3584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dirty="0">
                <a:solidFill>
                  <a:prstClr val="black"/>
                </a:solidFill>
              </a:rPr>
              <a:t>5.Не украл, а з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р</a:t>
            </a:r>
            <a:r>
              <a:rPr lang="ru-RU" sz="2400" b="1" dirty="0">
                <a:solidFill>
                  <a:srgbClr val="C00000"/>
                </a:solidFill>
              </a:rPr>
              <a:t>а</a:t>
            </a:r>
            <a:r>
              <a:rPr lang="ru-RU" sz="2400" b="1" dirty="0">
                <a:solidFill>
                  <a:prstClr val="black"/>
                </a:solidFill>
              </a:rPr>
              <a:t>ботал.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5479" y="2210899"/>
            <a:ext cx="3592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</a:rPr>
              <a:t>Купцы, из Дан</a:t>
            </a:r>
            <a:r>
              <a:rPr lang="ru-RU" sz="2400" b="1" i="1" u="sng" dirty="0">
                <a:solidFill>
                  <a:srgbClr val="C00000"/>
                </a:solidFill>
              </a:rPr>
              <a:t>ии</a:t>
            </a:r>
            <a:r>
              <a:rPr lang="ru-RU" sz="2400" b="1" i="1" dirty="0">
                <a:solidFill>
                  <a:prstClr val="black"/>
                </a:solidFill>
              </a:rPr>
              <a:t>, як</a:t>
            </a:r>
            <a:r>
              <a:rPr lang="ru-RU" sz="2400" b="1" i="1" u="sng" dirty="0">
                <a:solidFill>
                  <a:srgbClr val="C00000"/>
                </a:solidFill>
              </a:rPr>
              <a:t>о</a:t>
            </a:r>
            <a:r>
              <a:rPr lang="ru-RU" sz="2400" b="1" i="1" dirty="0">
                <a:solidFill>
                  <a:prstClr val="black"/>
                </a:solidFill>
              </a:rPr>
              <a:t>рь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02628" y="2653753"/>
            <a:ext cx="2661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u="sng" dirty="0">
                <a:solidFill>
                  <a:prstClr val="black"/>
                </a:solidFill>
              </a:rPr>
              <a:t>ис</a:t>
            </a:r>
            <a:r>
              <a:rPr lang="ru-RU" sz="2400" b="1" i="1" dirty="0">
                <a:solidFill>
                  <a:prstClr val="black"/>
                </a:solidFill>
              </a:rPr>
              <a:t>ку</a:t>
            </a:r>
            <a:r>
              <a:rPr lang="ru-RU" sz="2400" b="1" i="1" u="sng" dirty="0">
                <a:solidFill>
                  <a:prstClr val="black"/>
                </a:solidFill>
              </a:rPr>
              <a:t>с</a:t>
            </a:r>
            <a:r>
              <a:rPr lang="ru-RU" sz="2400" b="1" i="1" dirty="0">
                <a:solidFill>
                  <a:prstClr val="black"/>
                </a:solidFill>
              </a:rPr>
              <a:t>н</a:t>
            </a:r>
            <a:r>
              <a:rPr lang="ru-RU" sz="2400" b="1" i="1" dirty="0">
                <a:solidFill>
                  <a:srgbClr val="C00000"/>
                </a:solidFill>
              </a:rPr>
              <a:t>о</a:t>
            </a:r>
            <a:r>
              <a:rPr lang="ru-RU" sz="2400" b="1" i="1" dirty="0">
                <a:solidFill>
                  <a:prstClr val="black"/>
                </a:solidFill>
              </a:rPr>
              <a:t>,</a:t>
            </a:r>
            <a:r>
              <a:rPr lang="ru-RU" sz="2400" b="1" i="1" u="sng" dirty="0">
                <a:solidFill>
                  <a:prstClr val="black"/>
                </a:solidFill>
              </a:rPr>
              <a:t> вв</a:t>
            </a:r>
            <a:r>
              <a:rPr lang="ru-RU" sz="2400" b="1" i="1" dirty="0">
                <a:solidFill>
                  <a:prstClr val="black"/>
                </a:solidFill>
              </a:rPr>
              <a:t>ёл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57673" y="3114580"/>
            <a:ext cx="4437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</a:rPr>
              <a:t>в П</a:t>
            </a:r>
            <a:r>
              <a:rPr lang="ru-RU" sz="2400" b="1" i="1" u="sng" dirty="0">
                <a:solidFill>
                  <a:srgbClr val="C00000"/>
                </a:solidFill>
              </a:rPr>
              <a:t>е</a:t>
            </a:r>
            <a:r>
              <a:rPr lang="ru-RU" sz="2400" b="1" i="1" dirty="0">
                <a:solidFill>
                  <a:prstClr val="black"/>
                </a:solidFill>
              </a:rPr>
              <a:t>т</a:t>
            </a:r>
            <a:r>
              <a:rPr lang="ru-RU" sz="2400" b="1" i="1" u="sng" dirty="0">
                <a:solidFill>
                  <a:srgbClr val="C00000"/>
                </a:solidFill>
              </a:rPr>
              <a:t>е</a:t>
            </a:r>
            <a:r>
              <a:rPr lang="ru-RU" sz="2400" b="1" i="1" dirty="0">
                <a:solidFill>
                  <a:prstClr val="black"/>
                </a:solidFill>
              </a:rPr>
              <a:t>рбург</a:t>
            </a:r>
            <a:r>
              <a:rPr lang="ru-RU" sz="2400" b="1" i="1" dirty="0">
                <a:solidFill>
                  <a:srgbClr val="C00000"/>
                </a:solidFill>
              </a:rPr>
              <a:t>е</a:t>
            </a:r>
            <a:r>
              <a:rPr lang="ru-RU" sz="2400" b="1" i="1" dirty="0">
                <a:solidFill>
                  <a:prstClr val="black"/>
                </a:solidFill>
              </a:rPr>
              <a:t>, увид</a:t>
            </a:r>
            <a:r>
              <a:rPr lang="ru-RU" sz="2400" b="1" i="1" u="sng" dirty="0">
                <a:solidFill>
                  <a:srgbClr val="C00000"/>
                </a:solidFill>
              </a:rPr>
              <a:t>е</a:t>
            </a:r>
            <a:r>
              <a:rPr lang="ru-RU" sz="2400" b="1" i="1" u="sng" dirty="0">
                <a:solidFill>
                  <a:prstClr val="black"/>
                </a:solidFill>
              </a:rPr>
              <a:t>ть</a:t>
            </a:r>
            <a:r>
              <a:rPr lang="ru-RU" sz="2400" b="1" i="1" dirty="0">
                <a:solidFill>
                  <a:prstClr val="black"/>
                </a:solidFill>
              </a:rPr>
              <a:t>, Петр I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36871" y="3598734"/>
            <a:ext cx="3396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dirty="0">
                <a:solidFill>
                  <a:prstClr val="black"/>
                </a:solidFill>
              </a:rPr>
              <a:t>ахнул от уд</a:t>
            </a:r>
            <a:r>
              <a:rPr lang="ru-RU" sz="2400" b="1" i="1" u="sng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prstClr val="black"/>
                </a:solidFill>
              </a:rPr>
              <a:t>влен</a:t>
            </a:r>
            <a:r>
              <a:rPr lang="ru-RU" sz="2400" b="1" i="1" u="sng" dirty="0">
                <a:solidFill>
                  <a:srgbClr val="C00000"/>
                </a:solidFill>
              </a:rPr>
              <a:t>и</a:t>
            </a:r>
            <a:r>
              <a:rPr lang="ru-RU" sz="2400" b="1" i="1" u="sng" dirty="0">
                <a:solidFill>
                  <a:prstClr val="black"/>
                </a:solidFill>
              </a:rPr>
              <a:t>я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33207" y="4019655"/>
            <a:ext cx="39841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b="1" i="1" u="sng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prstClr val="black"/>
                </a:solidFill>
              </a:rPr>
              <a:t>зв</a:t>
            </a:r>
            <a:r>
              <a:rPr lang="ru-RU" sz="2400" b="1" i="1" u="sng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prstClr val="black"/>
                </a:solidFill>
              </a:rPr>
              <a:t>нен</a:t>
            </a:r>
            <a:r>
              <a:rPr lang="ru-RU" sz="2400" b="1" i="1" dirty="0">
                <a:solidFill>
                  <a:srgbClr val="C00000"/>
                </a:solidFill>
              </a:rPr>
              <a:t>и</a:t>
            </a:r>
            <a:r>
              <a:rPr lang="ru-RU" sz="2400" b="1" i="1" dirty="0">
                <a:solidFill>
                  <a:prstClr val="black"/>
                </a:solidFill>
              </a:rPr>
              <a:t>я, пр</a:t>
            </a:r>
            <a:r>
              <a:rPr lang="ru-RU" sz="2400" b="1" i="1" u="sng" dirty="0">
                <a:solidFill>
                  <a:srgbClr val="C00000"/>
                </a:solidFill>
              </a:rPr>
              <a:t>о</a:t>
            </a:r>
            <a:r>
              <a:rPr lang="ru-RU" sz="2400" b="1" i="1" dirty="0">
                <a:solidFill>
                  <a:prstClr val="black"/>
                </a:solidFill>
              </a:rPr>
              <a:t>сил в</a:t>
            </a:r>
            <a:r>
              <a:rPr lang="ru-RU" sz="2400" b="1" i="1" u="sng" dirty="0">
                <a:solidFill>
                  <a:srgbClr val="C00000"/>
                </a:solidFill>
              </a:rPr>
              <a:t>е</a:t>
            </a:r>
            <a:r>
              <a:rPr lang="ru-RU" sz="2400" b="1" i="1" dirty="0">
                <a:solidFill>
                  <a:prstClr val="black"/>
                </a:solidFill>
              </a:rPr>
              <a:t>рнуть, чес</a:t>
            </a:r>
            <a:r>
              <a:rPr lang="ru-RU" sz="2400" b="1" i="1" u="sng" dirty="0">
                <a:solidFill>
                  <a:prstClr val="black"/>
                </a:solidFill>
              </a:rPr>
              <a:t>т</a:t>
            </a:r>
            <a:r>
              <a:rPr lang="ru-RU" sz="2400" b="1" i="1" dirty="0">
                <a:solidFill>
                  <a:prstClr val="black"/>
                </a:solidFill>
              </a:rPr>
              <a:t>ным трудом.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Ирина</cp:lastModifiedBy>
  <cp:revision>33</cp:revision>
  <dcterms:created xsi:type="dcterms:W3CDTF">2013-11-19T05:52:05Z</dcterms:created>
  <dcterms:modified xsi:type="dcterms:W3CDTF">2015-09-21T12:45:05Z</dcterms:modified>
</cp:coreProperties>
</file>