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2" r:id="rId4"/>
    <p:sldId id="258" r:id="rId5"/>
    <p:sldId id="270" r:id="rId6"/>
    <p:sldId id="271" r:id="rId7"/>
    <p:sldId id="272" r:id="rId8"/>
    <p:sldId id="273" r:id="rId9"/>
    <p:sldId id="263" r:id="rId10"/>
    <p:sldId id="269" r:id="rId11"/>
    <p:sldId id="266" r:id="rId12"/>
    <p:sldId id="261" r:id="rId13"/>
    <p:sldId id="260" r:id="rId14"/>
    <p:sldId id="265" r:id="rId15"/>
    <p:sldId id="264" r:id="rId16"/>
    <p:sldId id="259" r:id="rId17"/>
    <p:sldId id="267" r:id="rId18"/>
    <p:sldId id="268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25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46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20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7359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52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952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39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59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7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1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29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6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1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0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1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3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2209EC-A0FB-41CD-B17D-E9F9162764E8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2C92918-E49C-4BF4-9BAB-0678A966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19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90-летие </a:t>
            </a:r>
            <a:br>
              <a:rPr lang="ru-RU" dirty="0" smtClean="0"/>
            </a:br>
            <a:r>
              <a:rPr lang="ru-RU" dirty="0" err="1" smtClean="0"/>
              <a:t>Апанасенковского</a:t>
            </a:r>
            <a:r>
              <a:rPr lang="ru-RU" dirty="0" smtClean="0"/>
              <a:t>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938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Глава района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Бурыка Татьяна Иванов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14" y="0"/>
            <a:ext cx="5439455" cy="6542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46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830" y="131065"/>
            <a:ext cx="10396882" cy="1097536"/>
          </a:xfrm>
        </p:spPr>
        <p:txBody>
          <a:bodyPr/>
          <a:lstStyle/>
          <a:p>
            <a:r>
              <a:rPr lang="ru-RU" dirty="0" smtClean="0"/>
              <a:t>Глава Администрации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Ткаченко Владимир Николаевич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7" y="968830"/>
            <a:ext cx="7424056" cy="5573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970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30630"/>
            <a:ext cx="10396882" cy="99326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08-05-10_17.4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42257"/>
            <a:ext cx="10624457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19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9742"/>
            <a:ext cx="10396882" cy="115196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10-05-09_17.0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119742"/>
            <a:ext cx="8937171" cy="6324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53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Фотографии к статье: 120-летие Иосифа Апанасенко отметили на Ставрополь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4" y="-97971"/>
            <a:ext cx="7430724" cy="6955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88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10-05-09_16.4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58" y="119742"/>
            <a:ext cx="7848600" cy="6738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007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667" y="186496"/>
            <a:ext cx="10396882" cy="1151965"/>
          </a:xfrm>
        </p:spPr>
        <p:txBody>
          <a:bodyPr/>
          <a:lstStyle/>
          <a:p>
            <a:r>
              <a:rPr lang="ru-RU" dirty="0" smtClean="0"/>
              <a:t>Памятник воинам Афганцам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10-05-09_16.4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92" y="1200785"/>
            <a:ext cx="5567045" cy="5657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340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Павел </a:t>
            </a:r>
            <a:r>
              <a:rPr lang="ru-RU" dirty="0" smtClean="0"/>
              <a:t>кашуба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soldat.ru/memories/heroes/img/kashub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228600"/>
            <a:ext cx="4724400" cy="5965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426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058" y="141951"/>
            <a:ext cx="10396882" cy="1151965"/>
          </a:xfrm>
        </p:spPr>
        <p:txBody>
          <a:bodyPr/>
          <a:lstStyle/>
          <a:p>
            <a:r>
              <a:rPr lang="ru-RU" dirty="0" smtClean="0"/>
              <a:t>Василий Андреевич Мороз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Мороз Василий Андреевич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30" y="1110343"/>
            <a:ext cx="4909456" cy="5551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780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26610"/>
            <a:ext cx="10394707" cy="5247976"/>
          </a:xfrm>
        </p:spPr>
        <p:txBody>
          <a:bodyPr>
            <a:normAutofit/>
          </a:bodyPr>
          <a:lstStyle/>
          <a:p>
            <a:pPr lvl="5"/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55702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ом Культур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0" y="0"/>
            <a:ext cx="10776856" cy="5554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08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3-tub-ru.yandex.net/i?id=b8a33fad41af4bc87557bf1c85a84a29-65-144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0"/>
            <a:ext cx="9176657" cy="6291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72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е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0591800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283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Чем знаменит ставропольский край - Знаменитост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28600"/>
            <a:ext cx="10123713" cy="684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43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Тихий Дон. Окрестности великой реки - рай для туристов - 30 Июля 2013 - КО &quot;СТАНИЦА КИРОВСКА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3" y="158396"/>
            <a:ext cx="5905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1 Января 2010 - &quot;Ипатово.Ру&quot;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94" y="2079171"/>
            <a:ext cx="5727124" cy="429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16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Ростов-на-Дону - Клуб путешественников - Клуб Сотрудников Мили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50646" cy="42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 манычской степи расцвели тюльпаны Информационный портал Юга России krestianin.r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88" y="2248921"/>
            <a:ext cx="6145439" cy="460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9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осударственный природный заповедник Ростовский, Орловский район Ростовской области - Letopisi.r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0"/>
            <a:ext cx="8599714" cy="623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4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0-tub-ru.yandex.net/i?id=bbba3a570705f9d4f94bf8fc0f3ff19e-71-144&amp;n=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261257"/>
            <a:ext cx="9437914" cy="6270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393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90</TotalTime>
  <Words>17</Words>
  <Application>Microsoft Office PowerPoint</Application>
  <PresentationFormat>Широкоэкранный</PresentationFormat>
  <Paragraphs>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Impact</vt:lpstr>
      <vt:lpstr>Главное мероприятие</vt:lpstr>
      <vt:lpstr>90-летие  Апанасенковского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Глава района</vt:lpstr>
      <vt:lpstr>Глава Администрации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воинам Афганцам</vt:lpstr>
      <vt:lpstr>Павел кашуба</vt:lpstr>
      <vt:lpstr>Василий Андреевич Мороз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90-летие  Апанасенковского района</dc:title>
  <dc:creator>Администратор</dc:creator>
  <cp:lastModifiedBy>Администратор</cp:lastModifiedBy>
  <cp:revision>5</cp:revision>
  <dcterms:created xsi:type="dcterms:W3CDTF">2014-08-29T10:03:39Z</dcterms:created>
  <dcterms:modified xsi:type="dcterms:W3CDTF">2015-09-14T17:35:48Z</dcterms:modified>
</cp:coreProperties>
</file>