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sldIdLst>
    <p:sldId id="288" r:id="rId2"/>
    <p:sldId id="298" r:id="rId3"/>
    <p:sldId id="299" r:id="rId4"/>
    <p:sldId id="300" r:id="rId5"/>
    <p:sldId id="297" r:id="rId6"/>
    <p:sldId id="256" r:id="rId7"/>
    <p:sldId id="284" r:id="rId8"/>
    <p:sldId id="301" r:id="rId9"/>
    <p:sldId id="303" r:id="rId10"/>
    <p:sldId id="309" r:id="rId11"/>
    <p:sldId id="275" r:id="rId12"/>
    <p:sldId id="306" r:id="rId13"/>
    <p:sldId id="307" r:id="rId14"/>
    <p:sldId id="308" r:id="rId15"/>
    <p:sldId id="295" r:id="rId16"/>
    <p:sldId id="314" r:id="rId17"/>
    <p:sldId id="315" r:id="rId18"/>
    <p:sldId id="310" r:id="rId19"/>
    <p:sldId id="311" r:id="rId20"/>
    <p:sldId id="313" r:id="rId21"/>
    <p:sldId id="317" r:id="rId22"/>
    <p:sldId id="290" r:id="rId23"/>
    <p:sldId id="316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39AB2-89AC-4253-9290-3943447A086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A29CC-EA26-49F3-B049-A99D24CC93E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Определяю, употребляется ли глагол без НЕ</a:t>
          </a:r>
          <a:endParaRPr lang="ru-RU" dirty="0">
            <a:solidFill>
              <a:schemeClr val="tx1"/>
            </a:solidFill>
          </a:endParaRPr>
        </a:p>
      </dgm:t>
    </dgm:pt>
    <dgm:pt modelId="{21C5E70D-ED30-4ACF-A7DB-37D6C933F20E}" type="parTrans" cxnId="{5B8436F5-A60F-44F0-A996-303592DB6950}">
      <dgm:prSet/>
      <dgm:spPr/>
      <dgm:t>
        <a:bodyPr/>
        <a:lstStyle/>
        <a:p>
          <a:endParaRPr lang="ru-RU"/>
        </a:p>
      </dgm:t>
    </dgm:pt>
    <dgm:pt modelId="{4E1C161B-AEE7-49CA-8536-7D833B94C246}" type="sibTrans" cxnId="{5B8436F5-A60F-44F0-A996-303592DB6950}">
      <dgm:prSet/>
      <dgm:spPr/>
      <dgm:t>
        <a:bodyPr/>
        <a:lstStyle/>
        <a:p>
          <a:endParaRPr lang="ru-RU"/>
        </a:p>
      </dgm:t>
    </dgm:pt>
    <dgm:pt modelId="{DDFFFC53-5963-4A87-AA29-8418A279EBB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да</a:t>
          </a:r>
          <a:endParaRPr lang="ru-RU" dirty="0">
            <a:solidFill>
              <a:schemeClr val="tx1"/>
            </a:solidFill>
          </a:endParaRPr>
        </a:p>
      </dgm:t>
    </dgm:pt>
    <dgm:pt modelId="{08542E4E-FD9B-483D-A0BB-7A5D372E7B62}" type="parTrans" cxnId="{B4FEF6DB-ACA8-4635-B7D8-56B76BF2F476}">
      <dgm:prSet/>
      <dgm:spPr/>
      <dgm:t>
        <a:bodyPr/>
        <a:lstStyle/>
        <a:p>
          <a:endParaRPr lang="ru-RU"/>
        </a:p>
      </dgm:t>
    </dgm:pt>
    <dgm:pt modelId="{25B64C1C-34EC-4FDE-AC1E-79F9C8B1CA95}" type="sibTrans" cxnId="{B4FEF6DB-ACA8-4635-B7D8-56B76BF2F476}">
      <dgm:prSet/>
      <dgm:spPr/>
      <dgm:t>
        <a:bodyPr/>
        <a:lstStyle/>
        <a:p>
          <a:endParaRPr lang="ru-RU"/>
        </a:p>
      </dgm:t>
    </dgm:pt>
    <dgm:pt modelId="{08E24651-90D4-40E3-B073-95F53790812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частицу </a:t>
          </a:r>
          <a:r>
            <a:rPr lang="ru-RU" dirty="0" smtClean="0">
              <a:solidFill>
                <a:srgbClr val="FF0000"/>
              </a:solidFill>
            </a:rPr>
            <a:t>не </a:t>
          </a:r>
          <a:r>
            <a:rPr lang="ru-RU" dirty="0" smtClean="0">
              <a:solidFill>
                <a:schemeClr val="tx1"/>
              </a:solidFill>
            </a:rPr>
            <a:t>пишу раздельно</a:t>
          </a:r>
          <a:endParaRPr lang="ru-RU" dirty="0">
            <a:solidFill>
              <a:schemeClr val="tx1"/>
            </a:solidFill>
          </a:endParaRPr>
        </a:p>
      </dgm:t>
    </dgm:pt>
    <dgm:pt modelId="{3234E913-D7AD-46EB-B612-0C428B2785B8}" type="parTrans" cxnId="{B6CCCAF4-736B-43E5-A842-89F6A27F00E4}">
      <dgm:prSet/>
      <dgm:spPr/>
      <dgm:t>
        <a:bodyPr/>
        <a:lstStyle/>
        <a:p>
          <a:endParaRPr lang="ru-RU"/>
        </a:p>
      </dgm:t>
    </dgm:pt>
    <dgm:pt modelId="{DD882E3A-F392-4742-A90B-11A6763361AF}" type="sibTrans" cxnId="{B6CCCAF4-736B-43E5-A842-89F6A27F00E4}">
      <dgm:prSet/>
      <dgm:spPr/>
      <dgm:t>
        <a:bodyPr/>
        <a:lstStyle/>
        <a:p>
          <a:endParaRPr lang="ru-RU"/>
        </a:p>
      </dgm:t>
    </dgm:pt>
    <dgm:pt modelId="{14DC6D36-1025-44BF-96ED-2CDA10BB9F5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нет</a:t>
          </a:r>
          <a:endParaRPr lang="ru-RU" dirty="0">
            <a:solidFill>
              <a:schemeClr val="tx1"/>
            </a:solidFill>
          </a:endParaRPr>
        </a:p>
      </dgm:t>
    </dgm:pt>
    <dgm:pt modelId="{9FEEA96C-DFEE-415A-964D-48650A406931}" type="parTrans" cxnId="{C4EAEA8D-CA2C-4797-9F65-B440BE61E9C9}">
      <dgm:prSet/>
      <dgm:spPr/>
      <dgm:t>
        <a:bodyPr/>
        <a:lstStyle/>
        <a:p>
          <a:endParaRPr lang="ru-RU"/>
        </a:p>
      </dgm:t>
    </dgm:pt>
    <dgm:pt modelId="{4A49FB61-7C17-42F0-B8C4-3212DABF552E}" type="sibTrans" cxnId="{C4EAEA8D-CA2C-4797-9F65-B440BE61E9C9}">
      <dgm:prSet/>
      <dgm:spPr/>
      <dgm:t>
        <a:bodyPr/>
        <a:lstStyle/>
        <a:p>
          <a:endParaRPr lang="ru-RU"/>
        </a:p>
      </dgm:t>
    </dgm:pt>
    <dgm:pt modelId="{A7512F0B-D94B-4378-AD6A-85A5CA59925E}">
      <dgm:prSet phldrT="[Текст]"/>
      <dgm:spPr/>
      <dgm:t>
        <a:bodyPr/>
        <a:lstStyle/>
        <a:p>
          <a:r>
            <a:rPr lang="ru-RU" dirty="0" smtClean="0"/>
            <a:t>1 шаг</a:t>
          </a:r>
          <a:endParaRPr lang="ru-RU" dirty="0"/>
        </a:p>
      </dgm:t>
    </dgm:pt>
    <dgm:pt modelId="{10EC50B3-F1D3-4E3C-B812-DC09336C3835}" type="parTrans" cxnId="{43FDDDCD-2CAA-459A-95BC-10A507E25A8A}">
      <dgm:prSet/>
      <dgm:spPr/>
      <dgm:t>
        <a:bodyPr/>
        <a:lstStyle/>
        <a:p>
          <a:endParaRPr lang="ru-RU"/>
        </a:p>
      </dgm:t>
    </dgm:pt>
    <dgm:pt modelId="{2112D56D-E5A7-4DD3-ABFA-994F485871D3}" type="sibTrans" cxnId="{43FDDDCD-2CAA-459A-95BC-10A507E25A8A}">
      <dgm:prSet/>
      <dgm:spPr/>
      <dgm:t>
        <a:bodyPr/>
        <a:lstStyle/>
        <a:p>
          <a:endParaRPr lang="ru-RU"/>
        </a:p>
      </dgm:t>
    </dgm:pt>
    <dgm:pt modelId="{A9E3DE55-6866-4112-BBEF-666E4031142A}">
      <dgm:prSet phldrT="[Текст]"/>
      <dgm:spPr/>
      <dgm:t>
        <a:bodyPr/>
        <a:lstStyle/>
        <a:p>
          <a:r>
            <a:rPr lang="ru-RU" dirty="0" smtClean="0"/>
            <a:t>2 шаг</a:t>
          </a:r>
          <a:endParaRPr lang="ru-RU" dirty="0"/>
        </a:p>
      </dgm:t>
    </dgm:pt>
    <dgm:pt modelId="{D05C9138-6E11-4614-8A3C-F24A91A57B13}" type="parTrans" cxnId="{7B0F2FD2-BC93-4FED-A4A8-FE2430FDC627}">
      <dgm:prSet/>
      <dgm:spPr/>
      <dgm:t>
        <a:bodyPr/>
        <a:lstStyle/>
        <a:p>
          <a:endParaRPr lang="ru-RU"/>
        </a:p>
      </dgm:t>
    </dgm:pt>
    <dgm:pt modelId="{ADC3490A-67FB-409B-A882-93BC9D464929}" type="sibTrans" cxnId="{7B0F2FD2-BC93-4FED-A4A8-FE2430FDC627}">
      <dgm:prSet/>
      <dgm:spPr/>
      <dgm:t>
        <a:bodyPr/>
        <a:lstStyle/>
        <a:p>
          <a:endParaRPr lang="ru-RU"/>
        </a:p>
      </dgm:t>
    </dgm:pt>
    <dgm:pt modelId="{16B84B5F-B783-4BFB-ABEE-EA97D5DAEF15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4B0677F7-D1D5-4308-BB1A-7CB2CEDBFFE9}" type="parTrans" cxnId="{B96CE097-A649-49F5-82DB-B2C836CD3D17}">
      <dgm:prSet/>
      <dgm:spPr/>
      <dgm:t>
        <a:bodyPr/>
        <a:lstStyle/>
        <a:p>
          <a:endParaRPr lang="ru-RU"/>
        </a:p>
      </dgm:t>
    </dgm:pt>
    <dgm:pt modelId="{509444BE-65E1-451E-8AF6-60BD82051C30}" type="sibTrans" cxnId="{B96CE097-A649-49F5-82DB-B2C836CD3D17}">
      <dgm:prSet/>
      <dgm:spPr/>
      <dgm:t>
        <a:bodyPr/>
        <a:lstStyle/>
        <a:p>
          <a:endParaRPr lang="ru-RU"/>
        </a:p>
      </dgm:t>
    </dgm:pt>
    <dgm:pt modelId="{444C95D0-5B76-40AE-AE0E-60EC3D1A22BC}">
      <dgm:prSet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частицу </a:t>
          </a:r>
          <a:r>
            <a:rPr lang="ru-RU" dirty="0" smtClean="0">
              <a:solidFill>
                <a:srgbClr val="FF0000"/>
              </a:solidFill>
            </a:rPr>
            <a:t>не </a:t>
          </a:r>
          <a:r>
            <a:rPr lang="ru-RU" dirty="0" smtClean="0">
              <a:solidFill>
                <a:schemeClr val="tx1"/>
              </a:solidFill>
            </a:rPr>
            <a:t>пишу слитно</a:t>
          </a:r>
          <a:endParaRPr lang="ru-RU" dirty="0">
            <a:solidFill>
              <a:schemeClr val="tx1"/>
            </a:solidFill>
          </a:endParaRPr>
        </a:p>
      </dgm:t>
    </dgm:pt>
    <dgm:pt modelId="{FDEE30A9-12A4-4DA9-883B-D4FFC3B43E7C}" type="parTrans" cxnId="{1EE0F045-55D5-448F-A38A-E16652E1DC96}">
      <dgm:prSet/>
      <dgm:spPr/>
      <dgm:t>
        <a:bodyPr/>
        <a:lstStyle/>
        <a:p>
          <a:endParaRPr lang="ru-RU"/>
        </a:p>
      </dgm:t>
    </dgm:pt>
    <dgm:pt modelId="{6660AA94-D258-455F-813F-72AA3D12F6FF}" type="sibTrans" cxnId="{1EE0F045-55D5-448F-A38A-E16652E1DC96}">
      <dgm:prSet/>
      <dgm:spPr/>
      <dgm:t>
        <a:bodyPr/>
        <a:lstStyle/>
        <a:p>
          <a:endParaRPr lang="ru-RU"/>
        </a:p>
      </dgm:t>
    </dgm:pt>
    <dgm:pt modelId="{D2422D7A-663C-4EDB-A772-59DF5695A706}" type="pres">
      <dgm:prSet presAssocID="{7BB39AB2-89AC-4253-9290-3943447A08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27B9D-E0F7-4F27-B251-614F10F589DB}" type="pres">
      <dgm:prSet presAssocID="{7BB39AB2-89AC-4253-9290-3943447A086B}" presName="hierFlow" presStyleCnt="0"/>
      <dgm:spPr/>
    </dgm:pt>
    <dgm:pt modelId="{431DF8F4-B707-4534-A9C4-AECB386C2D1D}" type="pres">
      <dgm:prSet presAssocID="{7BB39AB2-89AC-4253-9290-3943447A086B}" presName="firstBuf" presStyleCnt="0"/>
      <dgm:spPr/>
    </dgm:pt>
    <dgm:pt modelId="{3F908133-9136-4AA4-B2D3-156ADA898D40}" type="pres">
      <dgm:prSet presAssocID="{7BB39AB2-89AC-4253-9290-3943447A08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FD4175D-367D-4F11-9A4E-BBB0F59AC47A}" type="pres">
      <dgm:prSet presAssocID="{288A29CC-EA26-49F3-B049-A99D24CC93E3}" presName="Name14" presStyleCnt="0"/>
      <dgm:spPr/>
    </dgm:pt>
    <dgm:pt modelId="{FBB9A87C-EAD4-4F85-B3D2-98DBD9F96E7A}" type="pres">
      <dgm:prSet presAssocID="{288A29CC-EA26-49F3-B049-A99D24CC93E3}" presName="level1Shape" presStyleLbl="node0" presStyleIdx="0" presStyleCnt="1" custScaleX="270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74775D-6282-482B-886D-22002A48496E}" type="pres">
      <dgm:prSet presAssocID="{288A29CC-EA26-49F3-B049-A99D24CC93E3}" presName="hierChild2" presStyleCnt="0"/>
      <dgm:spPr/>
    </dgm:pt>
    <dgm:pt modelId="{DDE6EA45-751A-42A6-BA0D-3BCC9E034A52}" type="pres">
      <dgm:prSet presAssocID="{08542E4E-FD9B-483D-A0BB-7A5D372E7B62}" presName="Name19" presStyleLbl="parChTrans1D2" presStyleIdx="0" presStyleCnt="2"/>
      <dgm:spPr/>
      <dgm:t>
        <a:bodyPr/>
        <a:lstStyle/>
        <a:p>
          <a:endParaRPr lang="ru-RU"/>
        </a:p>
      </dgm:t>
    </dgm:pt>
    <dgm:pt modelId="{44903F6C-50D4-4CB9-8C4B-543D4AAA6F0E}" type="pres">
      <dgm:prSet presAssocID="{DDFFFC53-5963-4A87-AA29-8418A279EBBE}" presName="Name21" presStyleCnt="0"/>
      <dgm:spPr/>
    </dgm:pt>
    <dgm:pt modelId="{B0CF0518-F056-4369-BE00-D38D1B529673}" type="pres">
      <dgm:prSet presAssocID="{DDFFFC53-5963-4A87-AA29-8418A279EBBE}" presName="level2Shape" presStyleLbl="node2" presStyleIdx="0" presStyleCnt="2"/>
      <dgm:spPr/>
      <dgm:t>
        <a:bodyPr/>
        <a:lstStyle/>
        <a:p>
          <a:endParaRPr lang="ru-RU"/>
        </a:p>
      </dgm:t>
    </dgm:pt>
    <dgm:pt modelId="{8441DBA5-A56B-4B18-B044-A0E5B1FF7E6D}" type="pres">
      <dgm:prSet presAssocID="{DDFFFC53-5963-4A87-AA29-8418A279EBBE}" presName="hierChild3" presStyleCnt="0"/>
      <dgm:spPr/>
    </dgm:pt>
    <dgm:pt modelId="{4A0088FE-D76B-4F00-BB9D-B6006CC82048}" type="pres">
      <dgm:prSet presAssocID="{3234E913-D7AD-46EB-B612-0C428B2785B8}" presName="Name19" presStyleLbl="parChTrans1D3" presStyleIdx="0" presStyleCnt="2"/>
      <dgm:spPr/>
      <dgm:t>
        <a:bodyPr/>
        <a:lstStyle/>
        <a:p>
          <a:endParaRPr lang="ru-RU"/>
        </a:p>
      </dgm:t>
    </dgm:pt>
    <dgm:pt modelId="{7FEF9AF8-C558-448C-AE40-475E389FA105}" type="pres">
      <dgm:prSet presAssocID="{08E24651-90D4-40E3-B073-95F53790812C}" presName="Name21" presStyleCnt="0"/>
      <dgm:spPr/>
    </dgm:pt>
    <dgm:pt modelId="{35DC9D5E-9D5E-4B7A-B7C2-F089A9B7E8E6}" type="pres">
      <dgm:prSet presAssocID="{08E24651-90D4-40E3-B073-95F53790812C}" presName="level2Shape" presStyleLbl="node3" presStyleIdx="0" presStyleCnt="2"/>
      <dgm:spPr/>
      <dgm:t>
        <a:bodyPr/>
        <a:lstStyle/>
        <a:p>
          <a:endParaRPr lang="ru-RU"/>
        </a:p>
      </dgm:t>
    </dgm:pt>
    <dgm:pt modelId="{FF6DC022-2CFC-40B3-BCF4-14A4F9FD8083}" type="pres">
      <dgm:prSet presAssocID="{08E24651-90D4-40E3-B073-95F53790812C}" presName="hierChild3" presStyleCnt="0"/>
      <dgm:spPr/>
    </dgm:pt>
    <dgm:pt modelId="{88AB4E1E-963E-41FE-A921-023BAAC79981}" type="pres">
      <dgm:prSet presAssocID="{9FEEA96C-DFEE-415A-964D-48650A406931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6A63A94-EE61-450F-9C82-23E0A1ACD237}" type="pres">
      <dgm:prSet presAssocID="{14DC6D36-1025-44BF-96ED-2CDA10BB9F5C}" presName="Name21" presStyleCnt="0"/>
      <dgm:spPr/>
    </dgm:pt>
    <dgm:pt modelId="{BB9EC83C-03E0-4DFA-90BE-78B4B836F635}" type="pres">
      <dgm:prSet presAssocID="{14DC6D36-1025-44BF-96ED-2CDA10BB9F5C}" presName="level2Shape" presStyleLbl="node2" presStyleIdx="1" presStyleCnt="2"/>
      <dgm:spPr/>
      <dgm:t>
        <a:bodyPr/>
        <a:lstStyle/>
        <a:p>
          <a:endParaRPr lang="ru-RU"/>
        </a:p>
      </dgm:t>
    </dgm:pt>
    <dgm:pt modelId="{542AF24B-3677-472E-9192-D2916FA69FC1}" type="pres">
      <dgm:prSet presAssocID="{14DC6D36-1025-44BF-96ED-2CDA10BB9F5C}" presName="hierChild3" presStyleCnt="0"/>
      <dgm:spPr/>
    </dgm:pt>
    <dgm:pt modelId="{65B1BBC6-FC39-463A-AFF1-240B454F78B5}" type="pres">
      <dgm:prSet presAssocID="{FDEE30A9-12A4-4DA9-883B-D4FFC3B43E7C}" presName="Name19" presStyleLbl="parChTrans1D3" presStyleIdx="1" presStyleCnt="2"/>
      <dgm:spPr/>
      <dgm:t>
        <a:bodyPr/>
        <a:lstStyle/>
        <a:p>
          <a:endParaRPr lang="ru-RU"/>
        </a:p>
      </dgm:t>
    </dgm:pt>
    <dgm:pt modelId="{DD3AED11-47DB-4041-BCD4-EE0FC69BBC9F}" type="pres">
      <dgm:prSet presAssocID="{444C95D0-5B76-40AE-AE0E-60EC3D1A22BC}" presName="Name21" presStyleCnt="0"/>
      <dgm:spPr/>
    </dgm:pt>
    <dgm:pt modelId="{867A634A-E5B9-4146-BBBC-B3C5E6A044B0}" type="pres">
      <dgm:prSet presAssocID="{444C95D0-5B76-40AE-AE0E-60EC3D1A22BC}" presName="level2Shape" presStyleLbl="node3" presStyleIdx="1" presStyleCnt="2"/>
      <dgm:spPr/>
      <dgm:t>
        <a:bodyPr/>
        <a:lstStyle/>
        <a:p>
          <a:endParaRPr lang="ru-RU"/>
        </a:p>
      </dgm:t>
    </dgm:pt>
    <dgm:pt modelId="{B540D50A-F80D-415D-AD3D-B97DEF5787C2}" type="pres">
      <dgm:prSet presAssocID="{444C95D0-5B76-40AE-AE0E-60EC3D1A22BC}" presName="hierChild3" presStyleCnt="0"/>
      <dgm:spPr/>
    </dgm:pt>
    <dgm:pt modelId="{E6C164D5-A0DC-4132-A526-C432E33E12F6}" type="pres">
      <dgm:prSet presAssocID="{7BB39AB2-89AC-4253-9290-3943447A086B}" presName="bgShapesFlow" presStyleCnt="0"/>
      <dgm:spPr/>
    </dgm:pt>
    <dgm:pt modelId="{05940B36-4B64-4ADE-B8FF-6DB960B08A81}" type="pres">
      <dgm:prSet presAssocID="{A7512F0B-D94B-4378-AD6A-85A5CA59925E}" presName="rectComp" presStyleCnt="0"/>
      <dgm:spPr/>
    </dgm:pt>
    <dgm:pt modelId="{4A381F64-9DFC-49BD-89DD-1810A904C801}" type="pres">
      <dgm:prSet presAssocID="{A7512F0B-D94B-4378-AD6A-85A5CA59925E}" presName="bgRect" presStyleLbl="bgShp" presStyleIdx="0" presStyleCnt="3" custScaleX="100115"/>
      <dgm:spPr/>
      <dgm:t>
        <a:bodyPr/>
        <a:lstStyle/>
        <a:p>
          <a:endParaRPr lang="ru-RU"/>
        </a:p>
      </dgm:t>
    </dgm:pt>
    <dgm:pt modelId="{CD7466B7-2E85-4EDE-A1A7-F6D8180966B2}" type="pres">
      <dgm:prSet presAssocID="{A7512F0B-D94B-4378-AD6A-85A5CA59925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948BE-104E-4C5F-AD00-CF3437480E35}" type="pres">
      <dgm:prSet presAssocID="{A7512F0B-D94B-4378-AD6A-85A5CA59925E}" presName="spComp" presStyleCnt="0"/>
      <dgm:spPr/>
    </dgm:pt>
    <dgm:pt modelId="{7B71CBBB-F29F-4D2A-8E4C-B64B32DBDB24}" type="pres">
      <dgm:prSet presAssocID="{A7512F0B-D94B-4378-AD6A-85A5CA59925E}" presName="vSp" presStyleCnt="0"/>
      <dgm:spPr/>
    </dgm:pt>
    <dgm:pt modelId="{0DD3C05F-4A7F-4C20-9834-1A154365671F}" type="pres">
      <dgm:prSet presAssocID="{A9E3DE55-6866-4112-BBEF-666E4031142A}" presName="rectComp" presStyleCnt="0"/>
      <dgm:spPr/>
    </dgm:pt>
    <dgm:pt modelId="{4DF87796-711E-4D41-AA96-7B600EBC1BC0}" type="pres">
      <dgm:prSet presAssocID="{A9E3DE55-6866-4112-BBEF-666E4031142A}" presName="bgRect" presStyleLbl="bgShp" presStyleIdx="1" presStyleCnt="3"/>
      <dgm:spPr/>
      <dgm:t>
        <a:bodyPr/>
        <a:lstStyle/>
        <a:p>
          <a:endParaRPr lang="ru-RU"/>
        </a:p>
      </dgm:t>
    </dgm:pt>
    <dgm:pt modelId="{5C556274-9ADA-4B42-9EC9-F55642F3D9D8}" type="pres">
      <dgm:prSet presAssocID="{A9E3DE55-6866-4112-BBEF-666E4031142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BF7FB-0129-45E1-B43C-E2460047560A}" type="pres">
      <dgm:prSet presAssocID="{A9E3DE55-6866-4112-BBEF-666E4031142A}" presName="spComp" presStyleCnt="0"/>
      <dgm:spPr/>
    </dgm:pt>
    <dgm:pt modelId="{D68A24DD-4114-40E0-BE7C-D7EBDD268689}" type="pres">
      <dgm:prSet presAssocID="{A9E3DE55-6866-4112-BBEF-666E4031142A}" presName="vSp" presStyleCnt="0"/>
      <dgm:spPr/>
    </dgm:pt>
    <dgm:pt modelId="{FB2F9061-B69A-47CD-BE8D-C83F11534957}" type="pres">
      <dgm:prSet presAssocID="{16B84B5F-B783-4BFB-ABEE-EA97D5DAEF15}" presName="rectComp" presStyleCnt="0"/>
      <dgm:spPr/>
    </dgm:pt>
    <dgm:pt modelId="{05A2B26F-FCB9-4514-B926-E5CAF398283B}" type="pres">
      <dgm:prSet presAssocID="{16B84B5F-B783-4BFB-ABEE-EA97D5DAEF15}" presName="bgRect" presStyleLbl="bgShp" presStyleIdx="2" presStyleCnt="3"/>
      <dgm:spPr/>
      <dgm:t>
        <a:bodyPr/>
        <a:lstStyle/>
        <a:p>
          <a:endParaRPr lang="ru-RU"/>
        </a:p>
      </dgm:t>
    </dgm:pt>
    <dgm:pt modelId="{B387841A-DF63-4E02-A258-D5EC8F3C0383}" type="pres">
      <dgm:prSet presAssocID="{16B84B5F-B783-4BFB-ABEE-EA97D5DAEF1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D64A5-61DB-4B11-B2CC-26E7B262998E}" type="presOf" srcId="{A9E3DE55-6866-4112-BBEF-666E4031142A}" destId="{4DF87796-711E-4D41-AA96-7B600EBC1BC0}" srcOrd="0" destOrd="0" presId="urn:microsoft.com/office/officeart/2005/8/layout/hierarchy6"/>
    <dgm:cxn modelId="{7B0F2FD2-BC93-4FED-A4A8-FE2430FDC627}" srcId="{7BB39AB2-89AC-4253-9290-3943447A086B}" destId="{A9E3DE55-6866-4112-BBEF-666E4031142A}" srcOrd="2" destOrd="0" parTransId="{D05C9138-6E11-4614-8A3C-F24A91A57B13}" sibTransId="{ADC3490A-67FB-409B-A882-93BC9D464929}"/>
    <dgm:cxn modelId="{1F6BF49B-E6E5-45AB-A653-997384BDEDBC}" type="presOf" srcId="{A7512F0B-D94B-4378-AD6A-85A5CA59925E}" destId="{4A381F64-9DFC-49BD-89DD-1810A904C801}" srcOrd="0" destOrd="0" presId="urn:microsoft.com/office/officeart/2005/8/layout/hierarchy6"/>
    <dgm:cxn modelId="{E3E591E2-677B-4AE9-A391-94AFABE5C640}" type="presOf" srcId="{DDFFFC53-5963-4A87-AA29-8418A279EBBE}" destId="{B0CF0518-F056-4369-BE00-D38D1B529673}" srcOrd="0" destOrd="0" presId="urn:microsoft.com/office/officeart/2005/8/layout/hierarchy6"/>
    <dgm:cxn modelId="{07FACFEC-5A39-4447-9D1B-37756010F5D5}" type="presOf" srcId="{3234E913-D7AD-46EB-B612-0C428B2785B8}" destId="{4A0088FE-D76B-4F00-BB9D-B6006CC82048}" srcOrd="0" destOrd="0" presId="urn:microsoft.com/office/officeart/2005/8/layout/hierarchy6"/>
    <dgm:cxn modelId="{47D0EAD6-F9F2-422C-914F-AB7257213728}" type="presOf" srcId="{444C95D0-5B76-40AE-AE0E-60EC3D1A22BC}" destId="{867A634A-E5B9-4146-BBBC-B3C5E6A044B0}" srcOrd="0" destOrd="0" presId="urn:microsoft.com/office/officeart/2005/8/layout/hierarchy6"/>
    <dgm:cxn modelId="{5B8436F5-A60F-44F0-A996-303592DB6950}" srcId="{7BB39AB2-89AC-4253-9290-3943447A086B}" destId="{288A29CC-EA26-49F3-B049-A99D24CC93E3}" srcOrd="0" destOrd="0" parTransId="{21C5E70D-ED30-4ACF-A7DB-37D6C933F20E}" sibTransId="{4E1C161B-AEE7-49CA-8536-7D833B94C246}"/>
    <dgm:cxn modelId="{09E03F02-29E8-4396-BD6A-90C52CCB3683}" type="presOf" srcId="{288A29CC-EA26-49F3-B049-A99D24CC93E3}" destId="{FBB9A87C-EAD4-4F85-B3D2-98DBD9F96E7A}" srcOrd="0" destOrd="0" presId="urn:microsoft.com/office/officeart/2005/8/layout/hierarchy6"/>
    <dgm:cxn modelId="{43FDDDCD-2CAA-459A-95BC-10A507E25A8A}" srcId="{7BB39AB2-89AC-4253-9290-3943447A086B}" destId="{A7512F0B-D94B-4378-AD6A-85A5CA59925E}" srcOrd="1" destOrd="0" parTransId="{10EC50B3-F1D3-4E3C-B812-DC09336C3835}" sibTransId="{2112D56D-E5A7-4DD3-ABFA-994F485871D3}"/>
    <dgm:cxn modelId="{C4EAEA8D-CA2C-4797-9F65-B440BE61E9C9}" srcId="{288A29CC-EA26-49F3-B049-A99D24CC93E3}" destId="{14DC6D36-1025-44BF-96ED-2CDA10BB9F5C}" srcOrd="1" destOrd="0" parTransId="{9FEEA96C-DFEE-415A-964D-48650A406931}" sibTransId="{4A49FB61-7C17-42F0-B8C4-3212DABF552E}"/>
    <dgm:cxn modelId="{3ADC4D53-37B7-43AD-9687-63F673BAE0A3}" type="presOf" srcId="{A9E3DE55-6866-4112-BBEF-666E4031142A}" destId="{5C556274-9ADA-4B42-9EC9-F55642F3D9D8}" srcOrd="1" destOrd="0" presId="urn:microsoft.com/office/officeart/2005/8/layout/hierarchy6"/>
    <dgm:cxn modelId="{B96CE097-A649-49F5-82DB-B2C836CD3D17}" srcId="{7BB39AB2-89AC-4253-9290-3943447A086B}" destId="{16B84B5F-B783-4BFB-ABEE-EA97D5DAEF15}" srcOrd="3" destOrd="0" parTransId="{4B0677F7-D1D5-4308-BB1A-7CB2CEDBFFE9}" sibTransId="{509444BE-65E1-451E-8AF6-60BD82051C30}"/>
    <dgm:cxn modelId="{2306D9D3-C5B5-417F-B6F2-E726BBC12AC6}" type="presOf" srcId="{FDEE30A9-12A4-4DA9-883B-D4FFC3B43E7C}" destId="{65B1BBC6-FC39-463A-AFF1-240B454F78B5}" srcOrd="0" destOrd="0" presId="urn:microsoft.com/office/officeart/2005/8/layout/hierarchy6"/>
    <dgm:cxn modelId="{AA29A447-FEA8-4EEA-8884-B67F3BAA672B}" type="presOf" srcId="{16B84B5F-B783-4BFB-ABEE-EA97D5DAEF15}" destId="{B387841A-DF63-4E02-A258-D5EC8F3C0383}" srcOrd="1" destOrd="0" presId="urn:microsoft.com/office/officeart/2005/8/layout/hierarchy6"/>
    <dgm:cxn modelId="{B6CCCAF4-736B-43E5-A842-89F6A27F00E4}" srcId="{DDFFFC53-5963-4A87-AA29-8418A279EBBE}" destId="{08E24651-90D4-40E3-B073-95F53790812C}" srcOrd="0" destOrd="0" parTransId="{3234E913-D7AD-46EB-B612-0C428B2785B8}" sibTransId="{DD882E3A-F392-4742-A90B-11A6763361AF}"/>
    <dgm:cxn modelId="{6E9B7995-2F29-43EF-AB8B-BAD2F3EF6842}" type="presOf" srcId="{16B84B5F-B783-4BFB-ABEE-EA97D5DAEF15}" destId="{05A2B26F-FCB9-4514-B926-E5CAF398283B}" srcOrd="0" destOrd="0" presId="urn:microsoft.com/office/officeart/2005/8/layout/hierarchy6"/>
    <dgm:cxn modelId="{A9E8FF05-D249-47D9-8C4C-F33BC42CFD74}" type="presOf" srcId="{08E24651-90D4-40E3-B073-95F53790812C}" destId="{35DC9D5E-9D5E-4B7A-B7C2-F089A9B7E8E6}" srcOrd="0" destOrd="0" presId="urn:microsoft.com/office/officeart/2005/8/layout/hierarchy6"/>
    <dgm:cxn modelId="{711ABB3A-515E-4133-8D80-50F12FCE9214}" type="presOf" srcId="{7BB39AB2-89AC-4253-9290-3943447A086B}" destId="{D2422D7A-663C-4EDB-A772-59DF5695A706}" srcOrd="0" destOrd="0" presId="urn:microsoft.com/office/officeart/2005/8/layout/hierarchy6"/>
    <dgm:cxn modelId="{8282B1C1-EF31-40EF-AF05-EF0983A73CB8}" type="presOf" srcId="{A7512F0B-D94B-4378-AD6A-85A5CA59925E}" destId="{CD7466B7-2E85-4EDE-A1A7-F6D8180966B2}" srcOrd="1" destOrd="0" presId="urn:microsoft.com/office/officeart/2005/8/layout/hierarchy6"/>
    <dgm:cxn modelId="{4576FD40-017F-4C2B-A784-4182DFAA12B9}" type="presOf" srcId="{9FEEA96C-DFEE-415A-964D-48650A406931}" destId="{88AB4E1E-963E-41FE-A921-023BAAC79981}" srcOrd="0" destOrd="0" presId="urn:microsoft.com/office/officeart/2005/8/layout/hierarchy6"/>
    <dgm:cxn modelId="{B4FEF6DB-ACA8-4635-B7D8-56B76BF2F476}" srcId="{288A29CC-EA26-49F3-B049-A99D24CC93E3}" destId="{DDFFFC53-5963-4A87-AA29-8418A279EBBE}" srcOrd="0" destOrd="0" parTransId="{08542E4E-FD9B-483D-A0BB-7A5D372E7B62}" sibTransId="{25B64C1C-34EC-4FDE-AC1E-79F9C8B1CA95}"/>
    <dgm:cxn modelId="{6D9E8EE9-0F1F-4E40-AB73-FA2FD5CF2A9E}" type="presOf" srcId="{08542E4E-FD9B-483D-A0BB-7A5D372E7B62}" destId="{DDE6EA45-751A-42A6-BA0D-3BCC9E034A52}" srcOrd="0" destOrd="0" presId="urn:microsoft.com/office/officeart/2005/8/layout/hierarchy6"/>
    <dgm:cxn modelId="{1EE0F045-55D5-448F-A38A-E16652E1DC96}" srcId="{14DC6D36-1025-44BF-96ED-2CDA10BB9F5C}" destId="{444C95D0-5B76-40AE-AE0E-60EC3D1A22BC}" srcOrd="0" destOrd="0" parTransId="{FDEE30A9-12A4-4DA9-883B-D4FFC3B43E7C}" sibTransId="{6660AA94-D258-455F-813F-72AA3D12F6FF}"/>
    <dgm:cxn modelId="{3359EC4F-1820-4462-B972-26211255DAC7}" type="presOf" srcId="{14DC6D36-1025-44BF-96ED-2CDA10BB9F5C}" destId="{BB9EC83C-03E0-4DFA-90BE-78B4B836F635}" srcOrd="0" destOrd="0" presId="urn:microsoft.com/office/officeart/2005/8/layout/hierarchy6"/>
    <dgm:cxn modelId="{8AC359E2-3C85-4310-A7FC-27E2E2A8855B}" type="presParOf" srcId="{D2422D7A-663C-4EDB-A772-59DF5695A706}" destId="{6E727B9D-E0F7-4F27-B251-614F10F589DB}" srcOrd="0" destOrd="0" presId="urn:microsoft.com/office/officeart/2005/8/layout/hierarchy6"/>
    <dgm:cxn modelId="{5BD95991-32F4-47F5-9CE7-E6C6578EC401}" type="presParOf" srcId="{6E727B9D-E0F7-4F27-B251-614F10F589DB}" destId="{431DF8F4-B707-4534-A9C4-AECB386C2D1D}" srcOrd="0" destOrd="0" presId="urn:microsoft.com/office/officeart/2005/8/layout/hierarchy6"/>
    <dgm:cxn modelId="{B0AC9637-DAF2-4995-A10A-C47A26BC25DD}" type="presParOf" srcId="{6E727B9D-E0F7-4F27-B251-614F10F589DB}" destId="{3F908133-9136-4AA4-B2D3-156ADA898D40}" srcOrd="1" destOrd="0" presId="urn:microsoft.com/office/officeart/2005/8/layout/hierarchy6"/>
    <dgm:cxn modelId="{44607184-63FD-48BA-BE74-CCC1CE994692}" type="presParOf" srcId="{3F908133-9136-4AA4-B2D3-156ADA898D40}" destId="{6FD4175D-367D-4F11-9A4E-BBB0F59AC47A}" srcOrd="0" destOrd="0" presId="urn:microsoft.com/office/officeart/2005/8/layout/hierarchy6"/>
    <dgm:cxn modelId="{89F62BDF-6F81-424D-AF16-6E802F5E780C}" type="presParOf" srcId="{6FD4175D-367D-4F11-9A4E-BBB0F59AC47A}" destId="{FBB9A87C-EAD4-4F85-B3D2-98DBD9F96E7A}" srcOrd="0" destOrd="0" presId="urn:microsoft.com/office/officeart/2005/8/layout/hierarchy6"/>
    <dgm:cxn modelId="{7C9C6BFB-B323-4F8F-A3E6-B9292BA0F974}" type="presParOf" srcId="{6FD4175D-367D-4F11-9A4E-BBB0F59AC47A}" destId="{2F74775D-6282-482B-886D-22002A48496E}" srcOrd="1" destOrd="0" presId="urn:microsoft.com/office/officeart/2005/8/layout/hierarchy6"/>
    <dgm:cxn modelId="{9178E47B-37E0-496D-9EF0-104C0131C3BA}" type="presParOf" srcId="{2F74775D-6282-482B-886D-22002A48496E}" destId="{DDE6EA45-751A-42A6-BA0D-3BCC9E034A52}" srcOrd="0" destOrd="0" presId="urn:microsoft.com/office/officeart/2005/8/layout/hierarchy6"/>
    <dgm:cxn modelId="{20D0024D-8F2E-47BD-8DC4-16F61FDF8760}" type="presParOf" srcId="{2F74775D-6282-482B-886D-22002A48496E}" destId="{44903F6C-50D4-4CB9-8C4B-543D4AAA6F0E}" srcOrd="1" destOrd="0" presId="urn:microsoft.com/office/officeart/2005/8/layout/hierarchy6"/>
    <dgm:cxn modelId="{3D6D7AA4-329D-4CB0-A9F2-F1C4F37AC7D0}" type="presParOf" srcId="{44903F6C-50D4-4CB9-8C4B-543D4AAA6F0E}" destId="{B0CF0518-F056-4369-BE00-D38D1B529673}" srcOrd="0" destOrd="0" presId="urn:microsoft.com/office/officeart/2005/8/layout/hierarchy6"/>
    <dgm:cxn modelId="{C0355DA4-CD7E-4AAD-8E53-FF3302F92C23}" type="presParOf" srcId="{44903F6C-50D4-4CB9-8C4B-543D4AAA6F0E}" destId="{8441DBA5-A56B-4B18-B044-A0E5B1FF7E6D}" srcOrd="1" destOrd="0" presId="urn:microsoft.com/office/officeart/2005/8/layout/hierarchy6"/>
    <dgm:cxn modelId="{88EB449F-F0A8-47C3-9F03-2C6789E081C4}" type="presParOf" srcId="{8441DBA5-A56B-4B18-B044-A0E5B1FF7E6D}" destId="{4A0088FE-D76B-4F00-BB9D-B6006CC82048}" srcOrd="0" destOrd="0" presId="urn:microsoft.com/office/officeart/2005/8/layout/hierarchy6"/>
    <dgm:cxn modelId="{8B07115A-0917-49D8-B62B-1E583E4A0CD0}" type="presParOf" srcId="{8441DBA5-A56B-4B18-B044-A0E5B1FF7E6D}" destId="{7FEF9AF8-C558-448C-AE40-475E389FA105}" srcOrd="1" destOrd="0" presId="urn:microsoft.com/office/officeart/2005/8/layout/hierarchy6"/>
    <dgm:cxn modelId="{101DE346-9960-4D47-906D-95DA1D6590C8}" type="presParOf" srcId="{7FEF9AF8-C558-448C-AE40-475E389FA105}" destId="{35DC9D5E-9D5E-4B7A-B7C2-F089A9B7E8E6}" srcOrd="0" destOrd="0" presId="urn:microsoft.com/office/officeart/2005/8/layout/hierarchy6"/>
    <dgm:cxn modelId="{B83C6454-E623-45BC-B70A-5235810BC7F2}" type="presParOf" srcId="{7FEF9AF8-C558-448C-AE40-475E389FA105}" destId="{FF6DC022-2CFC-40B3-BCF4-14A4F9FD8083}" srcOrd="1" destOrd="0" presId="urn:microsoft.com/office/officeart/2005/8/layout/hierarchy6"/>
    <dgm:cxn modelId="{215FF1DF-C6F1-412B-8474-57CC434CBB61}" type="presParOf" srcId="{2F74775D-6282-482B-886D-22002A48496E}" destId="{88AB4E1E-963E-41FE-A921-023BAAC79981}" srcOrd="2" destOrd="0" presId="urn:microsoft.com/office/officeart/2005/8/layout/hierarchy6"/>
    <dgm:cxn modelId="{BFF4090F-BADD-485F-82FB-92332E0265B6}" type="presParOf" srcId="{2F74775D-6282-482B-886D-22002A48496E}" destId="{D6A63A94-EE61-450F-9C82-23E0A1ACD237}" srcOrd="3" destOrd="0" presId="urn:microsoft.com/office/officeart/2005/8/layout/hierarchy6"/>
    <dgm:cxn modelId="{8C7D44B4-5AFF-497D-918F-150BE930C112}" type="presParOf" srcId="{D6A63A94-EE61-450F-9C82-23E0A1ACD237}" destId="{BB9EC83C-03E0-4DFA-90BE-78B4B836F635}" srcOrd="0" destOrd="0" presId="urn:microsoft.com/office/officeart/2005/8/layout/hierarchy6"/>
    <dgm:cxn modelId="{62781C81-A014-4BCD-8898-F256049D5421}" type="presParOf" srcId="{D6A63A94-EE61-450F-9C82-23E0A1ACD237}" destId="{542AF24B-3677-472E-9192-D2916FA69FC1}" srcOrd="1" destOrd="0" presId="urn:microsoft.com/office/officeart/2005/8/layout/hierarchy6"/>
    <dgm:cxn modelId="{84EE7CA4-70B3-49D3-BF6E-183841048944}" type="presParOf" srcId="{542AF24B-3677-472E-9192-D2916FA69FC1}" destId="{65B1BBC6-FC39-463A-AFF1-240B454F78B5}" srcOrd="0" destOrd="0" presId="urn:microsoft.com/office/officeart/2005/8/layout/hierarchy6"/>
    <dgm:cxn modelId="{A83D0F80-22E8-4ACD-AD70-E5A758C9864F}" type="presParOf" srcId="{542AF24B-3677-472E-9192-D2916FA69FC1}" destId="{DD3AED11-47DB-4041-BCD4-EE0FC69BBC9F}" srcOrd="1" destOrd="0" presId="urn:microsoft.com/office/officeart/2005/8/layout/hierarchy6"/>
    <dgm:cxn modelId="{FC9E8EAA-CC99-44FA-90B0-ECA8046CA9F0}" type="presParOf" srcId="{DD3AED11-47DB-4041-BCD4-EE0FC69BBC9F}" destId="{867A634A-E5B9-4146-BBBC-B3C5E6A044B0}" srcOrd="0" destOrd="0" presId="urn:microsoft.com/office/officeart/2005/8/layout/hierarchy6"/>
    <dgm:cxn modelId="{C29A98BD-F33B-4BC5-820D-81407D3B3C74}" type="presParOf" srcId="{DD3AED11-47DB-4041-BCD4-EE0FC69BBC9F}" destId="{B540D50A-F80D-415D-AD3D-B97DEF5787C2}" srcOrd="1" destOrd="0" presId="urn:microsoft.com/office/officeart/2005/8/layout/hierarchy6"/>
    <dgm:cxn modelId="{EF1D72D8-DBEC-4AFD-8460-27B6902A5AEC}" type="presParOf" srcId="{D2422D7A-663C-4EDB-A772-59DF5695A706}" destId="{E6C164D5-A0DC-4132-A526-C432E33E12F6}" srcOrd="1" destOrd="0" presId="urn:microsoft.com/office/officeart/2005/8/layout/hierarchy6"/>
    <dgm:cxn modelId="{50B26362-C021-446F-ADF6-7479E1F0D496}" type="presParOf" srcId="{E6C164D5-A0DC-4132-A526-C432E33E12F6}" destId="{05940B36-4B64-4ADE-B8FF-6DB960B08A81}" srcOrd="0" destOrd="0" presId="urn:microsoft.com/office/officeart/2005/8/layout/hierarchy6"/>
    <dgm:cxn modelId="{4175E18E-5E3A-4EA4-B9D7-5CD286BBF85C}" type="presParOf" srcId="{05940B36-4B64-4ADE-B8FF-6DB960B08A81}" destId="{4A381F64-9DFC-49BD-89DD-1810A904C801}" srcOrd="0" destOrd="0" presId="urn:microsoft.com/office/officeart/2005/8/layout/hierarchy6"/>
    <dgm:cxn modelId="{7188EB3C-61FE-4E26-8B1B-A3F86C82ED17}" type="presParOf" srcId="{05940B36-4B64-4ADE-B8FF-6DB960B08A81}" destId="{CD7466B7-2E85-4EDE-A1A7-F6D8180966B2}" srcOrd="1" destOrd="0" presId="urn:microsoft.com/office/officeart/2005/8/layout/hierarchy6"/>
    <dgm:cxn modelId="{6362ED72-8336-4ADC-8900-11436CF9ABD9}" type="presParOf" srcId="{E6C164D5-A0DC-4132-A526-C432E33E12F6}" destId="{418948BE-104E-4C5F-AD00-CF3437480E35}" srcOrd="1" destOrd="0" presId="urn:microsoft.com/office/officeart/2005/8/layout/hierarchy6"/>
    <dgm:cxn modelId="{C9CCD90D-4973-4712-851F-9F75D589FB07}" type="presParOf" srcId="{418948BE-104E-4C5F-AD00-CF3437480E35}" destId="{7B71CBBB-F29F-4D2A-8E4C-B64B32DBDB24}" srcOrd="0" destOrd="0" presId="urn:microsoft.com/office/officeart/2005/8/layout/hierarchy6"/>
    <dgm:cxn modelId="{285FCAAD-6460-44C9-8085-11F76782F48B}" type="presParOf" srcId="{E6C164D5-A0DC-4132-A526-C432E33E12F6}" destId="{0DD3C05F-4A7F-4C20-9834-1A154365671F}" srcOrd="2" destOrd="0" presId="urn:microsoft.com/office/officeart/2005/8/layout/hierarchy6"/>
    <dgm:cxn modelId="{29825949-7840-42F6-B7CC-074F64DCD0E1}" type="presParOf" srcId="{0DD3C05F-4A7F-4C20-9834-1A154365671F}" destId="{4DF87796-711E-4D41-AA96-7B600EBC1BC0}" srcOrd="0" destOrd="0" presId="urn:microsoft.com/office/officeart/2005/8/layout/hierarchy6"/>
    <dgm:cxn modelId="{6061C1F7-D2EC-42E5-8BF3-02F41E520ECD}" type="presParOf" srcId="{0DD3C05F-4A7F-4C20-9834-1A154365671F}" destId="{5C556274-9ADA-4B42-9EC9-F55642F3D9D8}" srcOrd="1" destOrd="0" presId="urn:microsoft.com/office/officeart/2005/8/layout/hierarchy6"/>
    <dgm:cxn modelId="{1C9B01A6-80F3-4944-A751-494744BE324E}" type="presParOf" srcId="{E6C164D5-A0DC-4132-A526-C432E33E12F6}" destId="{AA8BF7FB-0129-45E1-B43C-E2460047560A}" srcOrd="3" destOrd="0" presId="urn:microsoft.com/office/officeart/2005/8/layout/hierarchy6"/>
    <dgm:cxn modelId="{AF5EA6FC-1358-44A7-9248-C6C7D6C88AE5}" type="presParOf" srcId="{AA8BF7FB-0129-45E1-B43C-E2460047560A}" destId="{D68A24DD-4114-40E0-BE7C-D7EBDD268689}" srcOrd="0" destOrd="0" presId="urn:microsoft.com/office/officeart/2005/8/layout/hierarchy6"/>
    <dgm:cxn modelId="{B612591E-6C0A-4E0F-B584-B5205EEB20DD}" type="presParOf" srcId="{E6C164D5-A0DC-4132-A526-C432E33E12F6}" destId="{FB2F9061-B69A-47CD-BE8D-C83F11534957}" srcOrd="4" destOrd="0" presId="urn:microsoft.com/office/officeart/2005/8/layout/hierarchy6"/>
    <dgm:cxn modelId="{E504D9A1-6E45-45BB-8CE3-39A7D6AD94A3}" type="presParOf" srcId="{FB2F9061-B69A-47CD-BE8D-C83F11534957}" destId="{05A2B26F-FCB9-4514-B926-E5CAF398283B}" srcOrd="0" destOrd="0" presId="urn:microsoft.com/office/officeart/2005/8/layout/hierarchy6"/>
    <dgm:cxn modelId="{052F1F76-0651-4746-854E-9E8B43A490B0}" type="presParOf" srcId="{FB2F9061-B69A-47CD-BE8D-C83F11534957}" destId="{B387841A-DF63-4E02-A258-D5EC8F3C038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A2B26F-FCB9-4514-B926-E5CAF398283B}">
      <dsp:nvSpPr>
        <dsp:cNvPr id="0" name=""/>
        <dsp:cNvSpPr/>
      </dsp:nvSpPr>
      <dsp:spPr>
        <a:xfrm>
          <a:off x="0" y="4649686"/>
          <a:ext cx="9143999" cy="18305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ВЫВОД</a:t>
          </a:r>
          <a:endParaRPr lang="ru-RU" sz="4800" kern="1200" dirty="0"/>
        </a:p>
      </dsp:txBody>
      <dsp:txXfrm>
        <a:off x="0" y="4649686"/>
        <a:ext cx="2743199" cy="1830582"/>
      </dsp:txXfrm>
    </dsp:sp>
    <dsp:sp modelId="{4DF87796-711E-4D41-AA96-7B600EBC1BC0}">
      <dsp:nvSpPr>
        <dsp:cNvPr id="0" name=""/>
        <dsp:cNvSpPr/>
      </dsp:nvSpPr>
      <dsp:spPr>
        <a:xfrm>
          <a:off x="0" y="2513708"/>
          <a:ext cx="9143999" cy="18305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2 шаг</a:t>
          </a:r>
          <a:endParaRPr lang="ru-RU" sz="4800" kern="1200" dirty="0"/>
        </a:p>
      </dsp:txBody>
      <dsp:txXfrm>
        <a:off x="0" y="2513708"/>
        <a:ext cx="2743199" cy="1830582"/>
      </dsp:txXfrm>
    </dsp:sp>
    <dsp:sp modelId="{4A381F64-9DFC-49BD-89DD-1810A904C801}">
      <dsp:nvSpPr>
        <dsp:cNvPr id="0" name=""/>
        <dsp:cNvSpPr/>
      </dsp:nvSpPr>
      <dsp:spPr>
        <a:xfrm>
          <a:off x="-5257" y="377731"/>
          <a:ext cx="9154514" cy="18305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1 шаг</a:t>
          </a:r>
          <a:endParaRPr lang="ru-RU" sz="4800" kern="1200" dirty="0"/>
        </a:p>
      </dsp:txBody>
      <dsp:txXfrm>
        <a:off x="-5257" y="377731"/>
        <a:ext cx="2746354" cy="1830582"/>
      </dsp:txXfrm>
    </dsp:sp>
    <dsp:sp modelId="{FBB9A87C-EAD4-4F85-B3D2-98DBD9F96E7A}">
      <dsp:nvSpPr>
        <dsp:cNvPr id="0" name=""/>
        <dsp:cNvSpPr/>
      </dsp:nvSpPr>
      <dsp:spPr>
        <a:xfrm>
          <a:off x="2749106" y="530428"/>
          <a:ext cx="6206105" cy="1526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Определяю, употребляется ли глагол без НЕ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749106" y="530428"/>
        <a:ext cx="6206105" cy="1526976"/>
      </dsp:txXfrm>
    </dsp:sp>
    <dsp:sp modelId="{DDE6EA45-751A-42A6-BA0D-3BCC9E034A52}">
      <dsp:nvSpPr>
        <dsp:cNvPr id="0" name=""/>
        <dsp:cNvSpPr/>
      </dsp:nvSpPr>
      <dsp:spPr>
        <a:xfrm>
          <a:off x="4363357" y="2057405"/>
          <a:ext cx="1488801" cy="610790"/>
        </a:xfrm>
        <a:custGeom>
          <a:avLst/>
          <a:gdLst/>
          <a:ahLst/>
          <a:cxnLst/>
          <a:rect l="0" t="0" r="0" b="0"/>
          <a:pathLst>
            <a:path>
              <a:moveTo>
                <a:pt x="1488801" y="0"/>
              </a:moveTo>
              <a:lnTo>
                <a:pt x="1488801" y="305395"/>
              </a:lnTo>
              <a:lnTo>
                <a:pt x="0" y="305395"/>
              </a:lnTo>
              <a:lnTo>
                <a:pt x="0" y="610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F0518-F056-4369-BE00-D38D1B529673}">
      <dsp:nvSpPr>
        <dsp:cNvPr id="0" name=""/>
        <dsp:cNvSpPr/>
      </dsp:nvSpPr>
      <dsp:spPr>
        <a:xfrm>
          <a:off x="3218125" y="2668195"/>
          <a:ext cx="2290464" cy="1526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да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218125" y="2668195"/>
        <a:ext cx="2290464" cy="1526976"/>
      </dsp:txXfrm>
    </dsp:sp>
    <dsp:sp modelId="{4A0088FE-D76B-4F00-BB9D-B6006CC82048}">
      <dsp:nvSpPr>
        <dsp:cNvPr id="0" name=""/>
        <dsp:cNvSpPr/>
      </dsp:nvSpPr>
      <dsp:spPr>
        <a:xfrm>
          <a:off x="4317637" y="4195172"/>
          <a:ext cx="91440" cy="610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9D5E-9D5E-4B7A-B7C2-F089A9B7E8E6}">
      <dsp:nvSpPr>
        <dsp:cNvPr id="0" name=""/>
        <dsp:cNvSpPr/>
      </dsp:nvSpPr>
      <dsp:spPr>
        <a:xfrm>
          <a:off x="3218125" y="4805962"/>
          <a:ext cx="2290464" cy="152697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частицу </a:t>
          </a:r>
          <a:r>
            <a:rPr lang="ru-RU" sz="2900" kern="1200" dirty="0" smtClean="0">
              <a:solidFill>
                <a:srgbClr val="FF0000"/>
              </a:solidFill>
            </a:rPr>
            <a:t>не </a:t>
          </a:r>
          <a:r>
            <a:rPr lang="ru-RU" sz="2900" kern="1200" dirty="0" smtClean="0">
              <a:solidFill>
                <a:schemeClr val="tx1"/>
              </a:solidFill>
            </a:rPr>
            <a:t>пишу раздельно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218125" y="4805962"/>
        <a:ext cx="2290464" cy="1526976"/>
      </dsp:txXfrm>
    </dsp:sp>
    <dsp:sp modelId="{88AB4E1E-963E-41FE-A921-023BAAC79981}">
      <dsp:nvSpPr>
        <dsp:cNvPr id="0" name=""/>
        <dsp:cNvSpPr/>
      </dsp:nvSpPr>
      <dsp:spPr>
        <a:xfrm>
          <a:off x="5852159" y="2057405"/>
          <a:ext cx="1488801" cy="610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95"/>
              </a:lnTo>
              <a:lnTo>
                <a:pt x="1488801" y="305395"/>
              </a:lnTo>
              <a:lnTo>
                <a:pt x="1488801" y="610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EC83C-03E0-4DFA-90BE-78B4B836F635}">
      <dsp:nvSpPr>
        <dsp:cNvPr id="0" name=""/>
        <dsp:cNvSpPr/>
      </dsp:nvSpPr>
      <dsp:spPr>
        <a:xfrm>
          <a:off x="6195729" y="2668195"/>
          <a:ext cx="2290464" cy="1526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нет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6195729" y="2668195"/>
        <a:ext cx="2290464" cy="1526976"/>
      </dsp:txXfrm>
    </dsp:sp>
    <dsp:sp modelId="{65B1BBC6-FC39-463A-AFF1-240B454F78B5}">
      <dsp:nvSpPr>
        <dsp:cNvPr id="0" name=""/>
        <dsp:cNvSpPr/>
      </dsp:nvSpPr>
      <dsp:spPr>
        <a:xfrm>
          <a:off x="7295241" y="4195172"/>
          <a:ext cx="91440" cy="610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A634A-E5B9-4146-BBBC-B3C5E6A044B0}">
      <dsp:nvSpPr>
        <dsp:cNvPr id="0" name=""/>
        <dsp:cNvSpPr/>
      </dsp:nvSpPr>
      <dsp:spPr>
        <a:xfrm>
          <a:off x="6195729" y="4805962"/>
          <a:ext cx="2290464" cy="152697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частицу </a:t>
          </a:r>
          <a:r>
            <a:rPr lang="ru-RU" sz="2900" kern="1200" dirty="0" smtClean="0">
              <a:solidFill>
                <a:srgbClr val="FF0000"/>
              </a:solidFill>
            </a:rPr>
            <a:t>не </a:t>
          </a:r>
          <a:r>
            <a:rPr lang="ru-RU" sz="2900" kern="1200" dirty="0" smtClean="0">
              <a:solidFill>
                <a:schemeClr val="tx1"/>
              </a:solidFill>
            </a:rPr>
            <a:t>пишу слитно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6195729" y="4805962"/>
        <a:ext cx="2290464" cy="152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E80CB6-6565-4C23-BB53-D2D77BEDDADB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02C524-BC25-4ACA-9E8F-A7B94808F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DB2E6-B6DD-4FBA-B963-E7ED0CD677B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E6DDD-ADE7-44CA-BCD1-E73D06E6332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92AA59-AC7E-4117-98B4-A2277B3661C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A5AF0C-0CBD-482B-A448-89523E57553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987B47-66C9-4C70-97BD-745477C3349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7D9F1-7996-43F7-A63A-5772558ADEF3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F2F8FC-100B-475F-BB77-FB793F4C8C0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D11CC1-2CD8-4823-93CB-E51792B8E282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D7567-681B-4E07-AFA4-DB1B4B91BE1B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9A3011-5A68-400A-B0D0-D06D8B2C9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2F91-5FB9-4677-994F-451DD81D4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F8A3B-7EE3-4F4A-A67C-C71C34E25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18D9-74BA-4AD9-B199-72305CF0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3704-E723-467A-A413-689CD351B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28F4-2A4F-4F63-9B94-8CEFF8297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AE12-7768-490D-85F6-DDEE8E912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DBBB-0AB2-48C7-B30C-82C6BBB8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09AA-9D92-4164-A518-A6E0B47F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E85F-5472-4EBE-B7DB-A514C98B9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A313-246D-4517-9860-D25EEF5E7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5358-62F8-460A-B5DD-E3CC3A75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7999">
              <a:srgbClr val="9966FF"/>
            </a:gs>
            <a:gs pos="30499">
              <a:srgbClr val="CC99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9501">
              <a:srgbClr val="CC99FF"/>
            </a:gs>
            <a:gs pos="82001">
              <a:srgbClr val="9966FF"/>
            </a:gs>
            <a:gs pos="91000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DC983D-0B86-410E-8B8A-E8BE770CE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9;&#1095;&#1080;&#1090;&#1077;&#1083;&#1100;%20&#1041;&#1053;&#1050;\&#1056;&#1072;&#1073;&#1086;&#1095;&#1080;&#1081;%20&#1089;&#1090;&#1086;&#1083;\&#1054;&#1073;&#1086;&#1073;&#1097;%20&#1086;%20&#1075;&#1083;\&#1084;&#1091;&#1079;%20&#1090;&#1072;&#1081;&#1085;&#1099;.mp3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100" name="Picture 2" descr="E:\Documents and Settings\Администратор\Рабочий стол\фоны\sp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43063" y="285750"/>
            <a:ext cx="6715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rgbClr val="7030A0"/>
                </a:solidFill>
                <a:latin typeface="Calibri" pitchFamily="34" charset="0"/>
              </a:rPr>
              <a:t>Урок русского языка</a:t>
            </a:r>
            <a:br>
              <a:rPr lang="ru-RU" sz="4800" b="1" i="1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4800" b="1" i="1">
                <a:solidFill>
                  <a:srgbClr val="7030A0"/>
                </a:solidFill>
                <a:latin typeface="Calibri" pitchFamily="34" charset="0"/>
              </a:rPr>
              <a:t>3 класс</a:t>
            </a:r>
          </a:p>
        </p:txBody>
      </p:sp>
      <p:pic>
        <p:nvPicPr>
          <p:cNvPr id="4102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365625"/>
            <a:ext cx="17192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5" cstate="print"/>
          <a:srcRect b="11171"/>
          <a:stretch>
            <a:fillRect/>
          </a:stretch>
        </p:blipFill>
        <p:spPr bwMode="auto">
          <a:xfrm>
            <a:off x="1571625" y="1857375"/>
            <a:ext cx="18573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Пользователь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276872"/>
            <a:ext cx="4617392" cy="372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14688" y="714375"/>
            <a:ext cx="5740400" cy="5418138"/>
          </a:xfrm>
        </p:spPr>
        <p:txBody>
          <a:bodyPr/>
          <a:lstStyle/>
          <a:p>
            <a:r>
              <a:rPr lang="ru-RU" smtClean="0"/>
              <a:t>(не)ходит</a:t>
            </a:r>
          </a:p>
          <a:p>
            <a:r>
              <a:rPr lang="ru-RU" smtClean="0"/>
              <a:t>(не)сидит</a:t>
            </a:r>
          </a:p>
          <a:p>
            <a:r>
              <a:rPr lang="ru-RU" smtClean="0"/>
              <a:t>(не)шьёт</a:t>
            </a:r>
          </a:p>
          <a:p>
            <a:r>
              <a:rPr lang="ru-RU" smtClean="0"/>
              <a:t>(не)варит</a:t>
            </a:r>
          </a:p>
          <a:p>
            <a:r>
              <a:rPr lang="ru-RU" smtClean="0"/>
              <a:t>(не)кипит</a:t>
            </a:r>
          </a:p>
          <a:p>
            <a:r>
              <a:rPr lang="ru-RU" smtClean="0"/>
              <a:t>(не)читает</a:t>
            </a:r>
          </a:p>
          <a:p>
            <a:r>
              <a:rPr lang="ru-RU" smtClean="0"/>
              <a:t>(не)поет</a:t>
            </a:r>
          </a:p>
          <a:p>
            <a:r>
              <a:rPr lang="ru-RU" smtClean="0"/>
              <a:t>(не)даёт</a:t>
            </a:r>
          </a:p>
        </p:txBody>
      </p:sp>
      <p:pic>
        <p:nvPicPr>
          <p:cNvPr id="4" name="Picture 2" descr="C:\Users\ап\Desktop\cce6e6b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85992"/>
            <a:ext cx="2643206" cy="358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is6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071688"/>
            <a:ext cx="30003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142875" y="2644775"/>
            <a:ext cx="2286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  <a:latin typeface="Arial Black" pitchFamily="34" charset="0"/>
              </a:rPr>
              <a:t>Не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620713"/>
            <a:ext cx="75612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  <a:latin typeface="Times New Roman" pitchFamily="18" charset="0"/>
              </a:rPr>
              <a:t>Тема урока: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0" y="26368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ПРАВОПИСАНИЕ ЧАСТИЦЫ 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</a:rPr>
              <a:t>НЕ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     С ГЛАГОЛАМИ.</a:t>
            </a:r>
          </a:p>
        </p:txBody>
      </p:sp>
      <p:pic>
        <p:nvPicPr>
          <p:cNvPr id="14340" name="Picture 2" descr="G:\Анимации\1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860800"/>
            <a:ext cx="3140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785938" y="357188"/>
            <a:ext cx="692943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4400" b="1"/>
              <a:t>Цель урока:</a:t>
            </a:r>
          </a:p>
          <a:p>
            <a:pPr marL="457200" indent="-457200" algn="ctr"/>
            <a:endParaRPr lang="ru-RU" sz="4400" b="1"/>
          </a:p>
          <a:p>
            <a:pPr marL="457200" indent="-457200" algn="ctr"/>
            <a:endParaRPr lang="ru-RU" sz="4400" b="1"/>
          </a:p>
          <a:p>
            <a:pPr marL="457200" indent="-457200">
              <a:buFontTx/>
              <a:buAutoNum type="arabicParenR"/>
            </a:pPr>
            <a:r>
              <a:rPr lang="ru-RU" sz="3200" b="1"/>
              <a:t>Узнать о правописании частицы НЕ с глаголами. </a:t>
            </a:r>
          </a:p>
          <a:p>
            <a:pPr marL="457200" indent="-457200">
              <a:buFontTx/>
              <a:buAutoNum type="arabicParenR"/>
            </a:pPr>
            <a:r>
              <a:rPr lang="ru-RU" sz="3200" b="1"/>
              <a:t>Правильно писать частицу НЕ с глаголами</a:t>
            </a:r>
            <a:r>
              <a:rPr lang="ru-RU" sz="2800" b="1"/>
              <a:t>.</a:t>
            </a:r>
          </a:p>
        </p:txBody>
      </p:sp>
      <p:pic>
        <p:nvPicPr>
          <p:cNvPr id="4" name="Picture 2" descr="C:\Users\ап\Desktop\cce6e6b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65104"/>
            <a:ext cx="18356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is6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4357688"/>
            <a:ext cx="2714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286000" y="3133725"/>
            <a:ext cx="4572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7200">
                <a:latin typeface="Times New Roman" pitchFamily="18" charset="0"/>
              </a:rPr>
              <a:t>С.112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7200">
                <a:latin typeface="Times New Roman" pitchFamily="18" charset="0"/>
              </a:rPr>
              <a:t>ПРАВИЛО</a:t>
            </a:r>
            <a:r>
              <a:rPr lang="ru-RU" sz="6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357313" y="214313"/>
            <a:ext cx="67151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cs typeface="Aharoni" pitchFamily="2" charset="-79"/>
              </a:rPr>
              <a:t>Запомни!!!</a:t>
            </a:r>
          </a:p>
          <a:p>
            <a:pPr algn="ctr"/>
            <a:endParaRPr lang="ru-RU" sz="6000" b="1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r>
              <a:rPr lang="ru-RU" sz="3200" b="1">
                <a:cs typeface="Aharoni" pitchFamily="2" charset="-79"/>
              </a:rPr>
              <a:t>Отрицательная частица  </a:t>
            </a:r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НЕ  </a:t>
            </a:r>
            <a:r>
              <a:rPr lang="ru-RU" sz="3200" b="1">
                <a:cs typeface="Aharoni" pitchFamily="2" charset="-79"/>
              </a:rPr>
              <a:t>пишется с глаголами </a:t>
            </a:r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раздельно.</a:t>
            </a:r>
          </a:p>
          <a:p>
            <a:pPr algn="ctr"/>
            <a:endParaRPr lang="ru-RU" sz="3200" b="1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r>
              <a:rPr lang="ru-RU" sz="3200" b="1">
                <a:cs typeface="Aharoni" pitchFamily="2" charset="-79"/>
              </a:rPr>
              <a:t>Раздельное написание частицы </a:t>
            </a:r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НЕ</a:t>
            </a:r>
            <a:r>
              <a:rPr lang="ru-RU" sz="3200" b="1">
                <a:cs typeface="Aharoni" pitchFamily="2" charset="-79"/>
              </a:rPr>
              <a:t>- это новая </a:t>
            </a:r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орфограмма – пробел.</a:t>
            </a:r>
            <a:endParaRPr lang="ru-RU" sz="320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8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9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10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1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2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Овал 36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ПОСЛОВИЦЫ:</a:t>
            </a:r>
          </a:p>
        </p:txBody>
      </p:sp>
      <p:graphicFrame>
        <p:nvGraphicFramePr>
          <p:cNvPr id="20508" name="Group 28"/>
          <p:cNvGraphicFramePr>
            <a:graphicFrameLocks noGrp="1"/>
          </p:cNvGraphicFramePr>
          <p:nvPr/>
        </p:nvGraphicFramePr>
        <p:xfrm>
          <a:off x="179388" y="1196975"/>
          <a:ext cx="8964612" cy="4103371"/>
        </p:xfrm>
        <a:graphic>
          <a:graphicData uri="http://schemas.openxmlformats.org/drawingml/2006/table">
            <a:tbl>
              <a:tblPr/>
              <a:tblGrid>
                <a:gridCol w="4248150"/>
                <a:gridCol w="4716462"/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не работает,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дружит.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ложью правда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рыбку из пруда.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труда не вытащишь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делает.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Лень добра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тот не ест.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00563" y="4508500"/>
            <a:ext cx="27368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тот не ест.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00563" y="1268413"/>
            <a:ext cx="3889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не дружит.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00563" y="2205038"/>
            <a:ext cx="43926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и рыбки из пруда.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500563" y="3357563"/>
            <a:ext cx="32051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не делает</a:t>
            </a:r>
            <a:r>
              <a:rPr lang="ru-RU" sz="4000">
                <a:latin typeface="Times New Roman" pitchFamily="18" charset="0"/>
              </a:rPr>
              <a:t>.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1000125" y="5500688"/>
            <a:ext cx="14398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3211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глаголами</a:t>
            </a:r>
          </a:p>
        </p:txBody>
      </p:sp>
      <p:pic>
        <p:nvPicPr>
          <p:cNvPr id="20506" name="Picture 26" descr="4anipt1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6610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56799E-7 L -0.00191 -0.470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9195E-6 L -4.16667E-6 0.15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5532E-7 L -0.00382 0.169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763E-7 L -3.88889E-6 0.178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4.92137E-6 L -0.04723 -0.005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4.92137E-6 L 0.05486 -0.005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0" grpId="1" animBg="1"/>
      <p:bldP spid="20501" grpId="0" animBg="1"/>
      <p:bldP spid="20501" grpId="1" animBg="1"/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Сказка.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7797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>
                <a:solidFill>
                  <a:schemeClr val="bg2"/>
                </a:solidFill>
              </a:rPr>
              <a:t> люблю.</a:t>
            </a: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>
                <a:solidFill>
                  <a:schemeClr val="bg2"/>
                </a:solidFill>
              </a:rPr>
              <a:t> верю.</a:t>
            </a: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/>
              <a:t> подходила</a:t>
            </a:r>
            <a:endParaRPr lang="ru-RU" sz="4000" b="1" smtClean="0">
              <a:solidFill>
                <a:schemeClr val="bg2"/>
              </a:solidFill>
            </a:endParaRPr>
          </a:p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Не</a:t>
            </a:r>
            <a:r>
              <a:rPr lang="ru-RU" sz="4000" b="1" smtClean="0"/>
              <a:t> может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4868863"/>
            <a:ext cx="3600450" cy="165576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</a:rPr>
              <a:t>Негодую!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</a:rPr>
              <a:t>Ненавижу!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714375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Слитно или раздельно? (Не)пришел на стадион, (не)был на тренировке, (не)успели в музей, (не) смог участвовать в соревновании, тренер (не)годовал, капитан (не)доумевал, мне (не)здоровилос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693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2" grpId="1"/>
      <p:bldP spid="102403" grpId="0" build="p"/>
      <p:bldP spid="10240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E64D3A-D949-49B8-B689-E8D753014892}" type="datetime1">
              <a:rPr lang="ru-RU" smtClean="0"/>
              <a:pPr/>
              <a:t>18.09.2015</a:t>
            </a:fld>
            <a:endParaRPr lang="ru-RU" smtClean="0"/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D1910-7F6E-43F0-A185-9EC269B9A17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25161" y="260648"/>
            <a:ext cx="37301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65784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ЛУЧШИЙ СПОСОБ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ИЗУЧИТЬ ЧТО-ЛИБО –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ОТКРЫТЬ САМОМУ</a:t>
            </a:r>
          </a:p>
        </p:txBody>
      </p:sp>
      <p:pic>
        <p:nvPicPr>
          <p:cNvPr id="5126" name="Picture 7" descr="http://go2.imgsmail.ru/imgpreview?key=http%3A//www.edu.cap.ru/home/4467/2012-2013/baner/b2cd3a34c627.png&amp;mb=imgdb_preview_1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2743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857500"/>
            <a:ext cx="7793037" cy="1500188"/>
          </a:xfrm>
        </p:spPr>
        <p:txBody>
          <a:bodyPr/>
          <a:lstStyle/>
          <a:p>
            <a:pPr algn="ctr"/>
            <a:r>
              <a:rPr lang="ru-RU" sz="6600" smtClean="0"/>
              <a:t>Самостоятельная работа.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i="1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  <p:bldP spid="327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Подведем итог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857250" y="2690813"/>
            <a:ext cx="8286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cs typeface="Aharoni" pitchFamily="2" charset="-79"/>
              </a:rPr>
              <a:t>Отрицательная частица  </a:t>
            </a:r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НЕ  </a:t>
            </a:r>
            <a:r>
              <a:rPr lang="ru-RU" sz="3200" b="1">
                <a:cs typeface="Aharoni" pitchFamily="2" charset="-79"/>
              </a:rPr>
              <a:t>пишется с глаголами </a:t>
            </a:r>
            <a:r>
              <a:rPr lang="ru-RU" sz="3200" b="1">
                <a:solidFill>
                  <a:srgbClr val="FF0000"/>
                </a:solidFill>
                <a:cs typeface="Aharoni" pitchFamily="2" charset="-79"/>
              </a:rPr>
              <a:t>раздельно,</a:t>
            </a:r>
            <a:r>
              <a:rPr lang="ru-RU" sz="3200" b="1">
                <a:solidFill>
                  <a:srgbClr val="FF0000"/>
                </a:solidFill>
              </a:rPr>
              <a:t> за исключением </a:t>
            </a:r>
            <a:r>
              <a:rPr lang="ru-RU" sz="3200" b="1"/>
              <a:t>тех слов, которые </a:t>
            </a:r>
            <a:r>
              <a:rPr lang="ru-RU" sz="3200" b="1">
                <a:solidFill>
                  <a:srgbClr val="FF0000"/>
                </a:solidFill>
              </a:rPr>
              <a:t>не употребляются </a:t>
            </a:r>
            <a:r>
              <a:rPr lang="ru-RU" sz="3200" b="1"/>
              <a:t>без НЕ.</a:t>
            </a:r>
            <a:endParaRPr lang="ru-RU" sz="3200" b="1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endParaRPr lang="ru-RU" sz="3200" b="1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E:\Documents and Settings\Администратор\Рабочий стол\фоны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4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88" y="-71438"/>
            <a:ext cx="4664075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468313" y="620713"/>
            <a:ext cx="5256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Calibri" pitchFamily="34" charset="0"/>
              </a:rPr>
              <a:t>Рефлексия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250825" y="2708275"/>
            <a:ext cx="8785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- Мне было трудно …</a:t>
            </a:r>
          </a:p>
          <a:p>
            <a:r>
              <a:rPr lang="ru-RU" sz="6000" b="1">
                <a:solidFill>
                  <a:srgbClr val="00B050"/>
                </a:solidFill>
                <a:latin typeface="Calibri" pitchFamily="34" charset="0"/>
              </a:rPr>
              <a:t>- Я сомневался…</a:t>
            </a:r>
          </a:p>
          <a:p>
            <a:r>
              <a:rPr lang="ru-RU" sz="6000" b="1">
                <a:solidFill>
                  <a:srgbClr val="990099"/>
                </a:solidFill>
                <a:latin typeface="Calibri" pitchFamily="34" charset="0"/>
              </a:rPr>
              <a:t>- Мне понравилось…</a:t>
            </a:r>
          </a:p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- Я доволен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-128588" y="1735138"/>
            <a:ext cx="9328151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altLang="ru-RU" sz="5400" b="1">
                <a:solidFill>
                  <a:schemeClr val="folHlink"/>
                </a:solidFill>
              </a:rPr>
              <a:t>Домашнее задание.</a:t>
            </a:r>
            <a:endParaRPr lang="ru-RU" altLang="ru-RU" sz="5400">
              <a:solidFill>
                <a:schemeClr val="folHlink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altLang="ru-RU" sz="5400">
                <a:solidFill>
                  <a:schemeClr val="folHlink"/>
                </a:solidFill>
              </a:rPr>
              <a:t>Записать 2-3 пословицы,</a:t>
            </a:r>
          </a:p>
          <a:p>
            <a:pPr algn="ctr">
              <a:tabLst>
                <a:tab pos="457200" algn="l"/>
              </a:tabLst>
            </a:pPr>
            <a:r>
              <a:rPr lang="ru-RU" altLang="ru-RU" sz="5400">
                <a:solidFill>
                  <a:schemeClr val="folHlink"/>
                </a:solidFill>
              </a:rPr>
              <a:t> или поговорки, или загадки</a:t>
            </a:r>
          </a:p>
          <a:p>
            <a:pPr algn="ctr">
              <a:tabLst>
                <a:tab pos="457200" algn="l"/>
              </a:tabLst>
            </a:pPr>
            <a:r>
              <a:rPr lang="ru-RU" altLang="ru-RU" sz="5400">
                <a:solidFill>
                  <a:schemeClr val="folHlink"/>
                </a:solidFill>
              </a:rPr>
              <a:t> с частицей </a:t>
            </a:r>
            <a:r>
              <a:rPr lang="ru-RU" altLang="ru-RU" sz="5400" b="1">
                <a:solidFill>
                  <a:schemeClr val="folHlink"/>
                </a:solidFill>
              </a:rPr>
              <a:t>не</a:t>
            </a:r>
            <a:r>
              <a:rPr lang="ru-RU" altLang="ru-RU" sz="5400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1350963" y="115888"/>
            <a:ext cx="7793037" cy="3170237"/>
          </a:xfrm>
        </p:spPr>
        <p:txBody>
          <a:bodyPr/>
          <a:lstStyle/>
          <a:p>
            <a:r>
              <a:rPr lang="ru-RU" sz="3600" dirty="0" smtClean="0"/>
              <a:t>«Запомните, мои друзья, </a:t>
            </a:r>
            <a:br>
              <a:rPr lang="ru-RU" sz="3600" dirty="0" smtClean="0"/>
            </a:br>
            <a:r>
              <a:rPr lang="ru-RU" sz="3600" dirty="0" smtClean="0"/>
              <a:t>волшебная частица </a:t>
            </a:r>
            <a:r>
              <a:rPr lang="ru-RU" sz="3600" b="1" i="1" dirty="0" smtClean="0">
                <a:solidFill>
                  <a:srgbClr val="800000"/>
                </a:solidFill>
              </a:rPr>
              <a:t>НЕ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smtClean="0"/>
              <a:t>отрицая плохое, </a:t>
            </a:r>
            <a:br>
              <a:rPr lang="ru-RU" sz="3600" dirty="0" smtClean="0"/>
            </a:br>
            <a:r>
              <a:rPr lang="ru-RU" sz="3600" dirty="0" smtClean="0"/>
              <a:t>недостойное человека действие, </a:t>
            </a:r>
            <a:br>
              <a:rPr lang="ru-RU" sz="3600" dirty="0" smtClean="0"/>
            </a:br>
            <a:r>
              <a:rPr lang="ru-RU" sz="3600" dirty="0" smtClean="0"/>
              <a:t>учит нас мудрому отношению </a:t>
            </a:r>
            <a:br>
              <a:rPr lang="ru-RU" sz="3600" dirty="0" smtClean="0"/>
            </a:br>
            <a:r>
              <a:rPr lang="ru-RU" sz="3600" dirty="0" smtClean="0"/>
              <a:t>к жизни и к себе».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28625" y="3244850"/>
            <a:ext cx="47879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r>
              <a:rPr lang="ru-RU" sz="6000" b="1" i="1" dirty="0">
                <a:solidFill>
                  <a:srgbClr val="FFC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3EA3804-83FC-4A42-B9BD-4E4860D7E14A}" type="datetime1">
              <a:rPr lang="ru-RU" smtClean="0"/>
              <a:pPr/>
              <a:t>18.09.2015</a:t>
            </a:fld>
            <a:endParaRPr lang="ru-RU" smtClean="0"/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F2A8FF-3156-465D-8145-482D0FD7624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572000" y="3141663"/>
            <a:ext cx="37449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3.ОТКРЫВАЕМ 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НОВЫЕ ЗНАНИЯ </a:t>
            </a:r>
          </a:p>
        </p:txBody>
      </p:sp>
      <p:pic>
        <p:nvPicPr>
          <p:cNvPr id="6149" name="Рисунок 7" descr="Шаг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141663"/>
            <a:ext cx="1851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9" descr="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652963"/>
            <a:ext cx="127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1" descr="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704" y="1628775"/>
            <a:ext cx="1678971" cy="21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5"/>
          <p:cNvSpPr>
            <a:spLocks noChangeArrowheads="1"/>
          </p:cNvSpPr>
          <p:nvPr/>
        </p:nvSpPr>
        <p:spPr bwMode="auto">
          <a:xfrm>
            <a:off x="4924425" y="4797425"/>
            <a:ext cx="37449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4.ПРИМЕНЯЕМ 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НОВЫЕ ЗНАНИЯ </a:t>
            </a:r>
          </a:p>
        </p:txBody>
      </p:sp>
      <p:pic>
        <p:nvPicPr>
          <p:cNvPr id="6153" name="Рисунок 3" descr="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88913"/>
            <a:ext cx="14398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2124075" y="188913"/>
            <a:ext cx="64087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  <a:cs typeface="Times New Roman" pitchFamily="18" charset="0"/>
              </a:rPr>
              <a:t>1.ОПРЕДЕЛЯЕМ ОСНОВНОЙ ВОПРОС  УРОКА</a:t>
            </a:r>
          </a:p>
        </p:txBody>
      </p:sp>
      <p:sp>
        <p:nvSpPr>
          <p:cNvPr id="6155" name="Прямоугольник 11"/>
          <p:cNvSpPr>
            <a:spLocks noChangeArrowheads="1"/>
          </p:cNvSpPr>
          <p:nvPr/>
        </p:nvSpPr>
        <p:spPr bwMode="auto">
          <a:xfrm>
            <a:off x="3276600" y="1844675"/>
            <a:ext cx="5543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2.ВСПОМИНАЕМ  ТО, </a:t>
            </a:r>
          </a:p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ЧТО ВАЖНО  ДЛЯ  УРОКА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88" y="214313"/>
            <a:ext cx="5572125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Интересная часть речи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В русском языке живет.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Все что делает, расскажет,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Задает или поет.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Прячет и отыщет, сядет,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Льется , ляжет и заплачет,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Или забивает гол –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Все расскажет нам…. </a:t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з та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п\Desktop\cce6e6b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0"/>
            <a:ext cx="568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6165850"/>
            <a:ext cx="6400800" cy="1752600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4400" b="1" i="1" smtClean="0">
                <a:solidFill>
                  <a:srgbClr val="FFFF00"/>
                </a:solidFill>
                <a:latin typeface="Monotype Corsiva" pitchFamily="66" charset="0"/>
              </a:rPr>
              <a:t>Его Величество Глагол</a:t>
            </a:r>
          </a:p>
        </p:txBody>
      </p:sp>
      <p:sp>
        <p:nvSpPr>
          <p:cNvPr id="819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BCBC8-5C25-4222-B32A-8E2F9320C58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80400" cy="3455988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solidFill>
                  <a:schemeClr val="hlink"/>
                </a:solidFill>
                <a:latin typeface="Bookman Old Style" pitchFamily="18" charset="0"/>
              </a:rPr>
              <a:t>ТЕОРЕТИЧЕСКАЯ РАЗМИНКА</a:t>
            </a:r>
          </a:p>
        </p:txBody>
      </p:sp>
      <p:pic>
        <p:nvPicPr>
          <p:cNvPr id="9219" name="Picture 5" descr="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076700"/>
            <a:ext cx="1816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компьютер качаетс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92600"/>
            <a:ext cx="2879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4900"/>
            <a:ext cx="9144000" cy="2087563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900113" y="214313"/>
            <a:ext cx="7772400" cy="1571625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</a:rPr>
              <a:t>Минутка чистописания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428875"/>
            <a:ext cx="8143875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</a:rPr>
              <a:t>от  за  перед  и  а  но  за  с  не  под</a:t>
            </a:r>
          </a:p>
        </p:txBody>
      </p:sp>
      <p:pic>
        <p:nvPicPr>
          <p:cNvPr id="6" name="Picture 2" descr="C:\Users\ап\Desktop\cce6e6b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4365104"/>
            <a:ext cx="18356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900" i="1" smtClean="0">
                <a:solidFill>
                  <a:srgbClr val="FF0000"/>
                </a:solidFill>
              </a:rPr>
              <a:t>не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Ответы: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mtClean="0">
                <a:solidFill>
                  <a:srgbClr val="FF0000"/>
                </a:solidFill>
              </a:rPr>
              <a:t>ч</a:t>
            </a:r>
            <a:r>
              <a:rPr lang="ru-RU" smtClean="0"/>
              <a:t>ерника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м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ляр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mtClean="0">
                <a:solidFill>
                  <a:srgbClr val="FF0000"/>
                </a:solidFill>
              </a:rPr>
              <a:t>с</a:t>
            </a:r>
            <a:r>
              <a:rPr lang="ru-RU" smtClean="0"/>
              <a:t>олдат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газе</a:t>
            </a:r>
            <a:r>
              <a:rPr lang="ru-RU" smtClean="0">
                <a:solidFill>
                  <a:srgbClr val="FF0000"/>
                </a:solidFill>
              </a:rPr>
              <a:t>т</a:t>
            </a:r>
            <a:r>
              <a:rPr lang="ru-RU" smtClean="0"/>
              <a:t>а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аппет</a:t>
            </a:r>
            <a:r>
              <a:rPr lang="ru-RU" smtClean="0">
                <a:solidFill>
                  <a:srgbClr val="FF0000"/>
                </a:solidFill>
              </a:rPr>
              <a:t>и</a:t>
            </a:r>
            <a:r>
              <a:rPr lang="ru-RU" smtClean="0"/>
              <a:t>т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mtClean="0">
                <a:solidFill>
                  <a:srgbClr val="FF0000"/>
                </a:solidFill>
              </a:rPr>
              <a:t>ц</a:t>
            </a:r>
            <a:r>
              <a:rPr lang="ru-RU" smtClean="0"/>
              <a:t>итата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ромат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787900" y="3500438"/>
            <a:ext cx="3990975" cy="2565400"/>
            <a:chOff x="1824" y="633"/>
            <a:chExt cx="2834" cy="2849"/>
          </a:xfrm>
        </p:grpSpPr>
        <p:sp>
          <p:nvSpPr>
            <p:cNvPr id="1229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7" grpId="0" build="p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939</TotalTime>
  <Words>306</Words>
  <Application>Microsoft Office PowerPoint</Application>
  <PresentationFormat>Экран (4:3)</PresentationFormat>
  <Paragraphs>116</Paragraphs>
  <Slides>24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Tahoma</vt:lpstr>
      <vt:lpstr>Arial</vt:lpstr>
      <vt:lpstr>Wingdings</vt:lpstr>
      <vt:lpstr>Calibri</vt:lpstr>
      <vt:lpstr>Times New Roman</vt:lpstr>
      <vt:lpstr>Monotype Corsiva</vt:lpstr>
      <vt:lpstr>Bookman Old Style</vt:lpstr>
      <vt:lpstr>Arial Black</vt:lpstr>
      <vt:lpstr>Aharoni</vt:lpstr>
      <vt:lpstr>Палитра</vt:lpstr>
      <vt:lpstr>Слайд 1</vt:lpstr>
      <vt:lpstr>Слайд 2</vt:lpstr>
      <vt:lpstr>Слайд 3</vt:lpstr>
      <vt:lpstr>Слайд 4</vt:lpstr>
      <vt:lpstr>Слайд 5</vt:lpstr>
      <vt:lpstr>ТЕОРЕТИЧЕСКАЯ РАЗМИНКА</vt:lpstr>
      <vt:lpstr>  </vt:lpstr>
      <vt:lpstr>Слайд 8</vt:lpstr>
      <vt:lpstr>             Ответы:</vt:lpstr>
      <vt:lpstr>Слайд 10</vt:lpstr>
      <vt:lpstr>Слайд 11</vt:lpstr>
      <vt:lpstr>Слайд 12</vt:lpstr>
      <vt:lpstr>Слайд 13</vt:lpstr>
      <vt:lpstr>Слайд 14</vt:lpstr>
      <vt:lpstr>Слайд 15</vt:lpstr>
      <vt:lpstr>ПОСЛОВИЦЫ:</vt:lpstr>
      <vt:lpstr>Сказка.</vt:lpstr>
      <vt:lpstr>Слайд 18</vt:lpstr>
      <vt:lpstr>Слайд 19</vt:lpstr>
      <vt:lpstr>Самостоятельная работа.</vt:lpstr>
      <vt:lpstr>Подведем итог</vt:lpstr>
      <vt:lpstr>Слайд 22</vt:lpstr>
      <vt:lpstr>Слайд 23</vt:lpstr>
      <vt:lpstr>«Запомните, мои друзья,  волшебная частица НЕ,  отрицая плохое,  недостойное человека действие,  учит нас мудрому отношению  к жизни и к себе».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ТЕОРЕТИЧЕСКАЯ РАЗМИНКА</dc:title>
  <dc:creator>semenchenko</dc:creator>
  <cp:lastModifiedBy>Пользователь</cp:lastModifiedBy>
  <cp:revision>102</cp:revision>
  <dcterms:created xsi:type="dcterms:W3CDTF">2007-04-22T08:14:09Z</dcterms:created>
  <dcterms:modified xsi:type="dcterms:W3CDTF">2015-09-18T04:50:54Z</dcterms:modified>
</cp:coreProperties>
</file>