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  <p:sldMasterId id="2147483744" r:id="rId3"/>
    <p:sldMasterId id="2147483756" r:id="rId4"/>
    <p:sldMasterId id="2147483768" r:id="rId5"/>
    <p:sldMasterId id="2147483780" r:id="rId6"/>
    <p:sldMasterId id="2147483792" r:id="rId7"/>
  </p:sldMasterIdLst>
  <p:sldIdLst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64ACD-5704-4ECE-8758-E1C4C7BAC2D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AD75E-B375-405A-8261-982580B2B8E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383642"/>
      </p:ext>
    </p:extLst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22911-C88E-4A05-8293-4C6941D875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7DE58-38A9-493B-813D-66F27AD59B7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728073"/>
      </p:ext>
    </p:extLst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8004E-1B45-44CB-A3BF-2BFC72FA0D9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A19B5-8730-49A9-B442-D4BD820A638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466430"/>
      </p:ext>
    </p:extLst>
  </p:cSld>
  <p:clrMapOvr>
    <a:masterClrMapping/>
  </p:clrMapOvr>
  <p:transition spd="slow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64ACD-5704-4ECE-8758-E1C4C7BAC2D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AD75E-B375-405A-8261-982580B2B8E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271776"/>
      </p:ext>
    </p:extLst>
  </p:cSld>
  <p:clrMapOvr>
    <a:masterClrMapping/>
  </p:clrMapOvr>
  <p:transition spd="slow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99C9A-0D47-4032-B540-5F3E36DE012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6C0E7-053B-4F49-A68E-DCFC5DD6FEB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122351"/>
      </p:ext>
    </p:extLst>
  </p:cSld>
  <p:clrMapOvr>
    <a:masterClrMapping/>
  </p:clrMapOvr>
  <p:transition spd="slow"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830BA-078B-421C-A9DC-FF5A55445B9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6509B-10F2-41A9-9657-7C81A6479BA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572056"/>
      </p:ext>
    </p:extLst>
  </p:cSld>
  <p:clrMapOvr>
    <a:masterClrMapping/>
  </p:clrMapOvr>
  <p:transition spd="slow">
    <p:circl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5D8A4-82D4-4044-B9DE-F2FE82EFECF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B8FAA-0422-487D-86DC-EF1CD5A8D67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073432"/>
      </p:ext>
    </p:extLst>
  </p:cSld>
  <p:clrMapOvr>
    <a:masterClrMapping/>
  </p:clrMapOvr>
  <p:transition spd="slow">
    <p:circl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90E29-C6EC-4FD8-95C6-2EA0E89AAB9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FEE12-0F45-41E9-8B78-BD4B943731A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340752"/>
      </p:ext>
    </p:extLst>
  </p:cSld>
  <p:clrMapOvr>
    <a:masterClrMapping/>
  </p:clrMapOvr>
  <p:transition spd="slow">
    <p:circl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D323D-8D1D-4914-8848-960469E80B6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8C59C-0C86-4023-888C-4CCB249AB34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476637"/>
      </p:ext>
    </p:extLst>
  </p:cSld>
  <p:clrMapOvr>
    <a:masterClrMapping/>
  </p:clrMapOvr>
  <p:transition spd="slow">
    <p:circl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2FFF5-E1B3-4732-A8A8-A7B541D6852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596F6-A797-4A72-95F2-BAB9B17F0F6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482080"/>
      </p:ext>
    </p:extLst>
  </p:cSld>
  <p:clrMapOvr>
    <a:masterClrMapping/>
  </p:clrMapOvr>
  <p:transition spd="slow">
    <p:circl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89876-4FDB-4836-A8C8-8E2DBA9758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265B3-E3E5-4A08-A1E7-9D28F569AF0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482457"/>
      </p:ext>
    </p:extLst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99C9A-0D47-4032-B540-5F3E36DE012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6C0E7-053B-4F49-A68E-DCFC5DD6FEB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784519"/>
      </p:ext>
    </p:extLst>
  </p:cSld>
  <p:clrMapOvr>
    <a:masterClrMapping/>
  </p:clrMapOvr>
  <p:transition spd="slow">
    <p:circl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FD187-7674-40EC-B4AF-B05333124F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AED23-C92E-405E-8552-18100475922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063104"/>
      </p:ext>
    </p:extLst>
  </p:cSld>
  <p:clrMapOvr>
    <a:masterClrMapping/>
  </p:clrMapOvr>
  <p:transition spd="slow">
    <p:circl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22911-C88E-4A05-8293-4C6941D875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7DE58-38A9-493B-813D-66F27AD59B7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814001"/>
      </p:ext>
    </p:extLst>
  </p:cSld>
  <p:clrMapOvr>
    <a:masterClrMapping/>
  </p:clrMapOvr>
  <p:transition spd="slow">
    <p:circl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8004E-1B45-44CB-A3BF-2BFC72FA0D9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A19B5-8730-49A9-B442-D4BD820A638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738365"/>
      </p:ext>
    </p:extLst>
  </p:cSld>
  <p:clrMapOvr>
    <a:masterClrMapping/>
  </p:clrMapOvr>
  <p:transition spd="slow">
    <p:circl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64ACD-5704-4ECE-8758-E1C4C7BAC2D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AD75E-B375-405A-8261-982580B2B8E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097332"/>
      </p:ext>
    </p:extLst>
  </p:cSld>
  <p:clrMapOvr>
    <a:masterClrMapping/>
  </p:clrMapOvr>
  <p:transition spd="slow">
    <p:circl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99C9A-0D47-4032-B540-5F3E36DE012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6C0E7-053B-4F49-A68E-DCFC5DD6FEB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060026"/>
      </p:ext>
    </p:extLst>
  </p:cSld>
  <p:clrMapOvr>
    <a:masterClrMapping/>
  </p:clrMapOvr>
  <p:transition spd="slow">
    <p:circl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830BA-078B-421C-A9DC-FF5A55445B9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6509B-10F2-41A9-9657-7C81A6479BA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12315"/>
      </p:ext>
    </p:extLst>
  </p:cSld>
  <p:clrMapOvr>
    <a:masterClrMapping/>
  </p:clrMapOvr>
  <p:transition spd="slow">
    <p:circl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5D8A4-82D4-4044-B9DE-F2FE82EFECF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B8FAA-0422-487D-86DC-EF1CD5A8D67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300063"/>
      </p:ext>
    </p:extLst>
  </p:cSld>
  <p:clrMapOvr>
    <a:masterClrMapping/>
  </p:clrMapOvr>
  <p:transition spd="slow">
    <p:circl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90E29-C6EC-4FD8-95C6-2EA0E89AAB9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FEE12-0F45-41E9-8B78-BD4B943731A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969268"/>
      </p:ext>
    </p:extLst>
  </p:cSld>
  <p:clrMapOvr>
    <a:masterClrMapping/>
  </p:clrMapOvr>
  <p:transition spd="slow">
    <p:circl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D323D-8D1D-4914-8848-960469E80B6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8C59C-0C86-4023-888C-4CCB249AB34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129679"/>
      </p:ext>
    </p:extLst>
  </p:cSld>
  <p:clrMapOvr>
    <a:masterClrMapping/>
  </p:clrMapOvr>
  <p:transition spd="slow">
    <p:circl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2FFF5-E1B3-4732-A8A8-A7B541D6852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596F6-A797-4A72-95F2-BAB9B17F0F6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93286"/>
      </p:ext>
    </p:extLst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830BA-078B-421C-A9DC-FF5A55445B9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6509B-10F2-41A9-9657-7C81A6479BA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654190"/>
      </p:ext>
    </p:extLst>
  </p:cSld>
  <p:clrMapOvr>
    <a:masterClrMapping/>
  </p:clrMapOvr>
  <p:transition spd="slow">
    <p:circl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89876-4FDB-4836-A8C8-8E2DBA9758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265B3-E3E5-4A08-A1E7-9D28F569AF0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014147"/>
      </p:ext>
    </p:extLst>
  </p:cSld>
  <p:clrMapOvr>
    <a:masterClrMapping/>
  </p:clrMapOvr>
  <p:transition spd="slow">
    <p:circl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FD187-7674-40EC-B4AF-B05333124F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AED23-C92E-405E-8552-18100475922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939650"/>
      </p:ext>
    </p:extLst>
  </p:cSld>
  <p:clrMapOvr>
    <a:masterClrMapping/>
  </p:clrMapOvr>
  <p:transition spd="slow">
    <p:circl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22911-C88E-4A05-8293-4C6941D875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7DE58-38A9-493B-813D-66F27AD59B7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664188"/>
      </p:ext>
    </p:extLst>
  </p:cSld>
  <p:clrMapOvr>
    <a:masterClrMapping/>
  </p:clrMapOvr>
  <p:transition spd="slow">
    <p:circl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8004E-1B45-44CB-A3BF-2BFC72FA0D9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A19B5-8730-49A9-B442-D4BD820A638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783420"/>
      </p:ext>
    </p:extLst>
  </p:cSld>
  <p:clrMapOvr>
    <a:masterClrMapping/>
  </p:clrMapOvr>
  <p:transition spd="slow">
    <p:circl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64ACD-5704-4ECE-8758-E1C4C7BAC2D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AD75E-B375-405A-8261-982580B2B8E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781789"/>
      </p:ext>
    </p:extLst>
  </p:cSld>
  <p:clrMapOvr>
    <a:masterClrMapping/>
  </p:clrMapOvr>
  <p:transition spd="slow">
    <p:circl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99C9A-0D47-4032-B540-5F3E36DE012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6C0E7-053B-4F49-A68E-DCFC5DD6FEB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409816"/>
      </p:ext>
    </p:extLst>
  </p:cSld>
  <p:clrMapOvr>
    <a:masterClrMapping/>
  </p:clrMapOvr>
  <p:transition spd="slow">
    <p:circl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830BA-078B-421C-A9DC-FF5A55445B9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6509B-10F2-41A9-9657-7C81A6479BA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459184"/>
      </p:ext>
    </p:extLst>
  </p:cSld>
  <p:clrMapOvr>
    <a:masterClrMapping/>
  </p:clrMapOvr>
  <p:transition spd="slow">
    <p:circl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5D8A4-82D4-4044-B9DE-F2FE82EFECF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B8FAA-0422-487D-86DC-EF1CD5A8D67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084844"/>
      </p:ext>
    </p:extLst>
  </p:cSld>
  <p:clrMapOvr>
    <a:masterClrMapping/>
  </p:clrMapOvr>
  <p:transition spd="slow">
    <p:circl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90E29-C6EC-4FD8-95C6-2EA0E89AAB9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FEE12-0F45-41E9-8B78-BD4B943731A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439741"/>
      </p:ext>
    </p:extLst>
  </p:cSld>
  <p:clrMapOvr>
    <a:masterClrMapping/>
  </p:clrMapOvr>
  <p:transition spd="slow">
    <p:circl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D323D-8D1D-4914-8848-960469E80B6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8C59C-0C86-4023-888C-4CCB249AB34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203134"/>
      </p:ext>
    </p:extLst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5D8A4-82D4-4044-B9DE-F2FE82EFECF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B8FAA-0422-487D-86DC-EF1CD5A8D67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432489"/>
      </p:ext>
    </p:extLst>
  </p:cSld>
  <p:clrMapOvr>
    <a:masterClrMapping/>
  </p:clrMapOvr>
  <p:transition spd="slow">
    <p:circl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2FFF5-E1B3-4732-A8A8-A7B541D6852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596F6-A797-4A72-95F2-BAB9B17F0F6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691204"/>
      </p:ext>
    </p:extLst>
  </p:cSld>
  <p:clrMapOvr>
    <a:masterClrMapping/>
  </p:clrMapOvr>
  <p:transition spd="slow">
    <p:circl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89876-4FDB-4836-A8C8-8E2DBA9758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265B3-E3E5-4A08-A1E7-9D28F569AF0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93791"/>
      </p:ext>
    </p:extLst>
  </p:cSld>
  <p:clrMapOvr>
    <a:masterClrMapping/>
  </p:clrMapOvr>
  <p:transition spd="slow">
    <p:circl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FD187-7674-40EC-B4AF-B05333124F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AED23-C92E-405E-8552-18100475922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126506"/>
      </p:ext>
    </p:extLst>
  </p:cSld>
  <p:clrMapOvr>
    <a:masterClrMapping/>
  </p:clrMapOvr>
  <p:transition spd="slow">
    <p:circl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22911-C88E-4A05-8293-4C6941D875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7DE58-38A9-493B-813D-66F27AD59B7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876690"/>
      </p:ext>
    </p:extLst>
  </p:cSld>
  <p:clrMapOvr>
    <a:masterClrMapping/>
  </p:clrMapOvr>
  <p:transition spd="slow">
    <p:circl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8004E-1B45-44CB-A3BF-2BFC72FA0D9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A19B5-8730-49A9-B442-D4BD820A638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088017"/>
      </p:ext>
    </p:extLst>
  </p:cSld>
  <p:clrMapOvr>
    <a:masterClrMapping/>
  </p:clrMapOvr>
  <p:transition spd="slow">
    <p:circl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64ACD-5704-4ECE-8758-E1C4C7BAC2D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AD75E-B375-405A-8261-982580B2B8E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118562"/>
      </p:ext>
    </p:extLst>
  </p:cSld>
  <p:clrMapOvr>
    <a:masterClrMapping/>
  </p:clrMapOvr>
  <p:transition spd="slow">
    <p:circl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99C9A-0D47-4032-B540-5F3E36DE012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6C0E7-053B-4F49-A68E-DCFC5DD6FEB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661567"/>
      </p:ext>
    </p:extLst>
  </p:cSld>
  <p:clrMapOvr>
    <a:masterClrMapping/>
  </p:clrMapOvr>
  <p:transition spd="slow">
    <p:circl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830BA-078B-421C-A9DC-FF5A55445B9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6509B-10F2-41A9-9657-7C81A6479BA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383530"/>
      </p:ext>
    </p:extLst>
  </p:cSld>
  <p:clrMapOvr>
    <a:masterClrMapping/>
  </p:clrMapOvr>
  <p:transition spd="slow">
    <p:circl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5D8A4-82D4-4044-B9DE-F2FE82EFECF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B8FAA-0422-487D-86DC-EF1CD5A8D67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688706"/>
      </p:ext>
    </p:extLst>
  </p:cSld>
  <p:clrMapOvr>
    <a:masterClrMapping/>
  </p:clrMapOvr>
  <p:transition spd="slow">
    <p:circl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90E29-C6EC-4FD8-95C6-2EA0E89AAB9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FEE12-0F45-41E9-8B78-BD4B943731A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771208"/>
      </p:ext>
    </p:extLst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90E29-C6EC-4FD8-95C6-2EA0E89AAB9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FEE12-0F45-41E9-8B78-BD4B943731A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014513"/>
      </p:ext>
    </p:extLst>
  </p:cSld>
  <p:clrMapOvr>
    <a:masterClrMapping/>
  </p:clrMapOvr>
  <p:transition spd="slow">
    <p:circl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D323D-8D1D-4914-8848-960469E80B6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8C59C-0C86-4023-888C-4CCB249AB34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669685"/>
      </p:ext>
    </p:extLst>
  </p:cSld>
  <p:clrMapOvr>
    <a:masterClrMapping/>
  </p:clrMapOvr>
  <p:transition spd="slow">
    <p:circl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2FFF5-E1B3-4732-A8A8-A7B541D6852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596F6-A797-4A72-95F2-BAB9B17F0F6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306246"/>
      </p:ext>
    </p:extLst>
  </p:cSld>
  <p:clrMapOvr>
    <a:masterClrMapping/>
  </p:clrMapOvr>
  <p:transition spd="slow">
    <p:circl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89876-4FDB-4836-A8C8-8E2DBA9758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265B3-E3E5-4A08-A1E7-9D28F569AF0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088913"/>
      </p:ext>
    </p:extLst>
  </p:cSld>
  <p:clrMapOvr>
    <a:masterClrMapping/>
  </p:clrMapOvr>
  <p:transition spd="slow">
    <p:circl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FD187-7674-40EC-B4AF-B05333124F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AED23-C92E-405E-8552-18100475922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012310"/>
      </p:ext>
    </p:extLst>
  </p:cSld>
  <p:clrMapOvr>
    <a:masterClrMapping/>
  </p:clrMapOvr>
  <p:transition spd="slow">
    <p:circl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22911-C88E-4A05-8293-4C6941D875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7DE58-38A9-493B-813D-66F27AD59B7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977991"/>
      </p:ext>
    </p:extLst>
  </p:cSld>
  <p:clrMapOvr>
    <a:masterClrMapping/>
  </p:clrMapOvr>
  <p:transition spd="slow">
    <p:circl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8004E-1B45-44CB-A3BF-2BFC72FA0D9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A19B5-8730-49A9-B442-D4BD820A638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389232"/>
      </p:ext>
    </p:extLst>
  </p:cSld>
  <p:clrMapOvr>
    <a:masterClrMapping/>
  </p:clrMapOvr>
  <p:transition spd="slow">
    <p:circl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64ACD-5704-4ECE-8758-E1C4C7BAC2D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AD75E-B375-405A-8261-982580B2B8E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560502"/>
      </p:ext>
    </p:extLst>
  </p:cSld>
  <p:clrMapOvr>
    <a:masterClrMapping/>
  </p:clrMapOvr>
  <p:transition spd="slow">
    <p:circl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99C9A-0D47-4032-B540-5F3E36DE012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6C0E7-053B-4F49-A68E-DCFC5DD6FEB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239125"/>
      </p:ext>
    </p:extLst>
  </p:cSld>
  <p:clrMapOvr>
    <a:masterClrMapping/>
  </p:clrMapOvr>
  <p:transition spd="slow">
    <p:circl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830BA-078B-421C-A9DC-FF5A55445B9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6509B-10F2-41A9-9657-7C81A6479BA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58973"/>
      </p:ext>
    </p:extLst>
  </p:cSld>
  <p:clrMapOvr>
    <a:masterClrMapping/>
  </p:clrMapOvr>
  <p:transition spd="slow">
    <p:circl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5D8A4-82D4-4044-B9DE-F2FE82EFECF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B8FAA-0422-487D-86DC-EF1CD5A8D67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634628"/>
      </p:ext>
    </p:extLst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D323D-8D1D-4914-8848-960469E80B6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8C59C-0C86-4023-888C-4CCB249AB34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098945"/>
      </p:ext>
    </p:extLst>
  </p:cSld>
  <p:clrMapOvr>
    <a:masterClrMapping/>
  </p:clrMapOvr>
  <p:transition spd="slow">
    <p:circl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90E29-C6EC-4FD8-95C6-2EA0E89AAB9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FEE12-0F45-41E9-8B78-BD4B943731A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388784"/>
      </p:ext>
    </p:extLst>
  </p:cSld>
  <p:clrMapOvr>
    <a:masterClrMapping/>
  </p:clrMapOvr>
  <p:transition spd="slow">
    <p:circl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D323D-8D1D-4914-8848-960469E80B6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8C59C-0C86-4023-888C-4CCB249AB34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599888"/>
      </p:ext>
    </p:extLst>
  </p:cSld>
  <p:clrMapOvr>
    <a:masterClrMapping/>
  </p:clrMapOvr>
  <p:transition spd="slow">
    <p:circl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2FFF5-E1B3-4732-A8A8-A7B541D6852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596F6-A797-4A72-95F2-BAB9B17F0F6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59194"/>
      </p:ext>
    </p:extLst>
  </p:cSld>
  <p:clrMapOvr>
    <a:masterClrMapping/>
  </p:clrMapOvr>
  <p:transition spd="slow">
    <p:circl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89876-4FDB-4836-A8C8-8E2DBA9758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265B3-E3E5-4A08-A1E7-9D28F569AF0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058214"/>
      </p:ext>
    </p:extLst>
  </p:cSld>
  <p:clrMapOvr>
    <a:masterClrMapping/>
  </p:clrMapOvr>
  <p:transition spd="slow">
    <p:circl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FD187-7674-40EC-B4AF-B05333124F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AED23-C92E-405E-8552-18100475922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777490"/>
      </p:ext>
    </p:extLst>
  </p:cSld>
  <p:clrMapOvr>
    <a:masterClrMapping/>
  </p:clrMapOvr>
  <p:transition spd="slow">
    <p:circl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22911-C88E-4A05-8293-4C6941D875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7DE58-38A9-493B-813D-66F27AD59B7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725418"/>
      </p:ext>
    </p:extLst>
  </p:cSld>
  <p:clrMapOvr>
    <a:masterClrMapping/>
  </p:clrMapOvr>
  <p:transition spd="slow">
    <p:circl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8004E-1B45-44CB-A3BF-2BFC72FA0D9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A19B5-8730-49A9-B442-D4BD820A638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408143"/>
      </p:ext>
    </p:extLst>
  </p:cSld>
  <p:clrMapOvr>
    <a:masterClrMapping/>
  </p:clrMapOvr>
  <p:transition spd="slow">
    <p:circl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64ACD-5704-4ECE-8758-E1C4C7BAC2D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AD75E-B375-405A-8261-982580B2B8E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634433"/>
      </p:ext>
    </p:extLst>
  </p:cSld>
  <p:clrMapOvr>
    <a:masterClrMapping/>
  </p:clrMapOvr>
  <p:transition spd="slow">
    <p:circl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99C9A-0D47-4032-B540-5F3E36DE012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6C0E7-053B-4F49-A68E-DCFC5DD6FEB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981219"/>
      </p:ext>
    </p:extLst>
  </p:cSld>
  <p:clrMapOvr>
    <a:masterClrMapping/>
  </p:clrMapOvr>
  <p:transition spd="slow">
    <p:circl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830BA-078B-421C-A9DC-FF5A55445B9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6509B-10F2-41A9-9657-7C81A6479BA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32279"/>
      </p:ext>
    </p:extLst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2FFF5-E1B3-4732-A8A8-A7B541D6852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596F6-A797-4A72-95F2-BAB9B17F0F6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349231"/>
      </p:ext>
    </p:extLst>
  </p:cSld>
  <p:clrMapOvr>
    <a:masterClrMapping/>
  </p:clrMapOvr>
  <p:transition spd="slow">
    <p:circl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5D8A4-82D4-4044-B9DE-F2FE82EFECF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B8FAA-0422-487D-86DC-EF1CD5A8D67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344371"/>
      </p:ext>
    </p:extLst>
  </p:cSld>
  <p:clrMapOvr>
    <a:masterClrMapping/>
  </p:clrMapOvr>
  <p:transition spd="slow">
    <p:circl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90E29-C6EC-4FD8-95C6-2EA0E89AAB9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FEE12-0F45-41E9-8B78-BD4B943731A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272524"/>
      </p:ext>
    </p:extLst>
  </p:cSld>
  <p:clrMapOvr>
    <a:masterClrMapping/>
  </p:clrMapOvr>
  <p:transition spd="slow">
    <p:circl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D323D-8D1D-4914-8848-960469E80B6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8C59C-0C86-4023-888C-4CCB249AB34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268422"/>
      </p:ext>
    </p:extLst>
  </p:cSld>
  <p:clrMapOvr>
    <a:masterClrMapping/>
  </p:clrMapOvr>
  <p:transition spd="slow">
    <p:circl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2FFF5-E1B3-4732-A8A8-A7B541D6852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596F6-A797-4A72-95F2-BAB9B17F0F6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847624"/>
      </p:ext>
    </p:extLst>
  </p:cSld>
  <p:clrMapOvr>
    <a:masterClrMapping/>
  </p:clrMapOvr>
  <p:transition spd="slow">
    <p:circl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89876-4FDB-4836-A8C8-8E2DBA9758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265B3-E3E5-4A08-A1E7-9D28F569AF0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415362"/>
      </p:ext>
    </p:extLst>
  </p:cSld>
  <p:clrMapOvr>
    <a:masterClrMapping/>
  </p:clrMapOvr>
  <p:transition spd="slow">
    <p:circl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FD187-7674-40EC-B4AF-B05333124F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AED23-C92E-405E-8552-18100475922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289439"/>
      </p:ext>
    </p:extLst>
  </p:cSld>
  <p:clrMapOvr>
    <a:masterClrMapping/>
  </p:clrMapOvr>
  <p:transition spd="slow">
    <p:circl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22911-C88E-4A05-8293-4C6941D875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7DE58-38A9-493B-813D-66F27AD59B7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836750"/>
      </p:ext>
    </p:extLst>
  </p:cSld>
  <p:clrMapOvr>
    <a:masterClrMapping/>
  </p:clrMapOvr>
  <p:transition spd="slow">
    <p:circl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8004E-1B45-44CB-A3BF-2BFC72FA0D9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A19B5-8730-49A9-B442-D4BD820A638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183909"/>
      </p:ext>
    </p:extLst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89876-4FDB-4836-A8C8-8E2DBA9758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265B3-E3E5-4A08-A1E7-9D28F569AF0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727965"/>
      </p:ext>
    </p:extLst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FD187-7674-40EC-B4AF-B05333124F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AED23-C92E-405E-8552-18100475922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647224"/>
      </p:ext>
    </p:extLst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D388283-CD54-464C-9A76-A06205C8C6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0058232-4B64-49A5-BCC9-0C563F2D107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247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D388283-CD54-464C-9A76-A06205C8C6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0058232-4B64-49A5-BCC9-0C563F2D107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536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D388283-CD54-464C-9A76-A06205C8C6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0058232-4B64-49A5-BCC9-0C563F2D107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747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D388283-CD54-464C-9A76-A06205C8C6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0058232-4B64-49A5-BCC9-0C563F2D107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034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D388283-CD54-464C-9A76-A06205C8C6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0058232-4B64-49A5-BCC9-0C563F2D107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635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D388283-CD54-464C-9A76-A06205C8C6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0058232-4B64-49A5-BCC9-0C563F2D107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789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slow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D388283-CD54-464C-9A76-A06205C8C6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0058232-4B64-49A5-BCC9-0C563F2D107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301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slow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457200" y="857250"/>
            <a:ext cx="8229600" cy="5268913"/>
          </a:xfrm>
        </p:spPr>
        <p:txBody>
          <a:bodyPr/>
          <a:lstStyle/>
          <a:p>
            <a:pPr eaLnBrk="1" hangingPunct="1"/>
            <a:r>
              <a:rPr lang="ru-RU" sz="7200" smtClean="0">
                <a:solidFill>
                  <a:srgbClr val="7030A0"/>
                </a:solidFill>
                <a:latin typeface="Garamond" pitchFamily="18" charset="0"/>
              </a:rPr>
              <a:t>Доброта. Этим качеством обладает каждая любящая ребёнка мама.</a:t>
            </a:r>
          </a:p>
        </p:txBody>
      </p:sp>
    </p:spTree>
    <p:extLst>
      <p:ext uri="{BB962C8B-B14F-4D97-AF65-F5344CB8AC3E}">
        <p14:creationId xmlns:p14="http://schemas.microsoft.com/office/powerpoint/2010/main" val="210179097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pPr eaLnBrk="1" hangingPunct="1"/>
            <a:r>
              <a:rPr lang="ru-RU" sz="6600" smtClean="0">
                <a:solidFill>
                  <a:srgbClr val="7030A0"/>
                </a:solidFill>
                <a:latin typeface="Garamond" pitchFamily="18" charset="0"/>
              </a:rPr>
              <a:t>Нежность. Это свойство души можно увидеть во взгляде мамы, услышать  в её голосе .</a:t>
            </a:r>
          </a:p>
        </p:txBody>
      </p:sp>
    </p:spTree>
    <p:extLst>
      <p:ext uri="{BB962C8B-B14F-4D97-AF65-F5344CB8AC3E}">
        <p14:creationId xmlns:p14="http://schemas.microsoft.com/office/powerpoint/2010/main" val="375751168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457200" y="428625"/>
            <a:ext cx="8229600" cy="5697538"/>
          </a:xfrm>
        </p:spPr>
        <p:txBody>
          <a:bodyPr/>
          <a:lstStyle/>
          <a:p>
            <a:pPr eaLnBrk="1" hangingPunct="1"/>
            <a:r>
              <a:rPr lang="ru-RU" sz="7200" smtClean="0">
                <a:solidFill>
                  <a:srgbClr val="7030A0"/>
                </a:solidFill>
                <a:latin typeface="Garamond" pitchFamily="18" charset="0"/>
              </a:rPr>
              <a:t>Мудрость. Умение разумно решать разные сложные вопросы, давать мудрые советы.</a:t>
            </a:r>
          </a:p>
        </p:txBody>
      </p:sp>
    </p:spTree>
    <p:extLst>
      <p:ext uri="{BB962C8B-B14F-4D97-AF65-F5344CB8AC3E}">
        <p14:creationId xmlns:p14="http://schemas.microsoft.com/office/powerpoint/2010/main" val="64455492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40"/>
            <a:ext cx="8929718" cy="6697288"/>
          </a:xfr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33545966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11" y="260648"/>
            <a:ext cx="8459261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400096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G:\Рамки из цветов\1250797922_frame_27-_5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53" y="11699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571480"/>
            <a:ext cx="7429552" cy="615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7" name="Горизонтальный свиток 6"/>
          <p:cNvSpPr/>
          <p:nvPr/>
        </p:nvSpPr>
        <p:spPr>
          <a:xfrm>
            <a:off x="142875" y="0"/>
            <a:ext cx="8858250" cy="1143000"/>
          </a:xfrm>
          <a:prstGeom prst="horizontalScroll">
            <a:avLst/>
          </a:prstGeom>
          <a:solidFill>
            <a:srgbClr val="827D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7200" dirty="0">
                <a:solidFill>
                  <a:srgbClr val="D6BBEB"/>
                </a:solidFill>
                <a:latin typeface="Garamond" pitchFamily="18" charset="0"/>
              </a:rPr>
              <a:t>Мой ангел - МАМА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31640" y="2924944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Наталья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714876" y="1700808"/>
            <a:ext cx="2809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/>
              <a:t>Майрануш</a:t>
            </a:r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339752" y="1484784"/>
            <a:ext cx="2375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Лариса</a:t>
            </a:r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292080" y="5085184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О</a:t>
            </a:r>
            <a:r>
              <a:rPr lang="ru-RU" sz="3200" b="1" dirty="0" smtClean="0"/>
              <a:t>льга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763688" y="5669959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Яна</a:t>
            </a:r>
            <a:endParaRPr lang="ru-RU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724128" y="3440699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Анна</a:t>
            </a:r>
            <a:endParaRPr lang="ru-RU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483768" y="4221088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Виктория</a:t>
            </a:r>
            <a:endParaRPr lang="ru-RU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11560" y="5085184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Надежда</a:t>
            </a:r>
            <a:endParaRPr lang="ru-RU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408204" y="2564904"/>
            <a:ext cx="1836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Юлия</a:t>
            </a:r>
            <a:endParaRPr lang="ru-RU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67544" y="2285583"/>
            <a:ext cx="3059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К</a:t>
            </a:r>
            <a:r>
              <a:rPr lang="ru-RU" sz="3200" b="1" dirty="0" smtClean="0"/>
              <a:t>ристина</a:t>
            </a:r>
            <a:endParaRPr lang="ru-RU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355976" y="5805264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Светлана</a:t>
            </a:r>
            <a:endParaRPr lang="ru-RU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292080" y="4221088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Валентина</a:t>
            </a:r>
            <a:endParaRPr lang="ru-RU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67544" y="3733086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Татьяна</a:t>
            </a:r>
            <a:endParaRPr lang="ru-RU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851920" y="2857291"/>
            <a:ext cx="2267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Людмила</a:t>
            </a:r>
            <a:endParaRPr lang="ru-RU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347864" y="4805863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А</a:t>
            </a:r>
            <a:r>
              <a:rPr lang="ru-RU" sz="3200" b="1" dirty="0" smtClean="0"/>
              <a:t>нтонина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81573593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48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7" descr="E:\Мои рисунки\обои раб.стол\цветы\Безымянный.bmp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71600" y="5373216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БУКЕТ ДЛЯ МАМЫ</a:t>
            </a:r>
            <a:endParaRPr lang="ru-RU" sz="4800" b="1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8674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61</Words>
  <Application>Microsoft Office PowerPoint</Application>
  <PresentationFormat>Экран (4:3)</PresentationFormat>
  <Paragraphs>20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6_Тема Office</vt:lpstr>
      <vt:lpstr>7_Тема Office</vt:lpstr>
      <vt:lpstr>8_Тема Office</vt:lpstr>
      <vt:lpstr>9_Тема Office</vt:lpstr>
      <vt:lpstr>10_Тема Office</vt:lpstr>
      <vt:lpstr>11_Тема Office</vt:lpstr>
      <vt:lpstr>12_Тема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One Baby</dc:creator>
  <cp:lastModifiedBy>СОШ№1</cp:lastModifiedBy>
  <cp:revision>12</cp:revision>
  <dcterms:created xsi:type="dcterms:W3CDTF">2013-11-27T15:35:23Z</dcterms:created>
  <dcterms:modified xsi:type="dcterms:W3CDTF">2015-09-18T17:53:56Z</dcterms:modified>
</cp:coreProperties>
</file>