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8" r:id="rId7"/>
    <p:sldId id="260" r:id="rId8"/>
    <p:sldId id="261" r:id="rId9"/>
    <p:sldId id="262" r:id="rId10"/>
    <p:sldId id="263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9155-CC2F-485B-AEC7-868DA511BB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6575-DAA5-40F5-8FDC-F7E1A36EEC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309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B08A-C807-4E22-BCF6-5111BD3107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397D-3BAE-48EC-A238-D582ECC718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442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3F8A-05A5-4D0B-B5D4-1B4D3C64CB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2EFE-54F6-46D4-876D-FB6ABF9F05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911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7748-6C38-4E34-B081-D7C3D4047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C73A-F85F-43E2-80E9-7C0D55A8C1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7860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5FBC-7B64-4C1F-8AD0-9BF954F343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82DD-12A1-4667-B5C4-4BC80C10FA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081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374A-4006-42CC-849E-A538952EAE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62D-BACF-48FC-8C1C-67D46B41F3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0146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E4A2-A230-44C6-BADF-E6395A560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B9C4-8CB9-4E4B-8723-E5CAE7D1D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659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7750-1762-4420-8CDE-71B90F9C0D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CB1F-78B7-44B0-986C-3BAA047AD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00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5B7-A9C3-4E38-B7B4-F576F78976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F3F7-AC78-40DC-919E-4D10B22289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6359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2CFC-E4C1-4FC3-BA1D-8320B5202D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FFCE-5280-4627-A82E-2DF1D9C4F8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447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AA00-7815-48EA-98D6-ECB3B8C913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2BDC-AB7D-4429-A3F1-E050ACA8E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7289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5949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2695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97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2293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7724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106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9741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707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5730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017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5926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3777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2073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9789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3174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753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79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04542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317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40471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911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9616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18700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59229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35336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1572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989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056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7606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3414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57347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93634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88828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4ACD-5704-4ECE-8758-E1C4C7BAC2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D75E-B375-405A-8261-982580B2B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4043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99C9A-0D47-4032-B540-5F3E36DE01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C0E7-053B-4F49-A68E-DCFC5DD6FE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5802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30BA-078B-421C-A9DC-FF5A55445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509B-10F2-41A9-9657-7C81A6479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63292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8A4-82D4-4044-B9DE-F2FE82EFEC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8FAA-0422-487D-86DC-EF1CD5A8D6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23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0E29-C6EC-4FD8-95C6-2EA0E89AAB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E12-0F45-41E9-8B78-BD4B943731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454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23D-8D1D-4914-8848-960469E80B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59C-0C86-4023-888C-4CCB249AB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46030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FF5-E1B3-4732-A8A8-A7B541D685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96F6-A797-4A72-95F2-BAB9B17F0F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50163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876-4FDB-4836-A8C8-8E2DBA9758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65B3-E3E5-4A08-A1E7-9D28F569AF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1688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D187-7674-40EC-B4AF-B05333124F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ED23-C92E-405E-8552-1810047592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40849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2911-C88E-4A05-8293-4C6941D875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E58-38A9-493B-813D-66F27AD59B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09397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004E-1B45-44CB-A3BF-2BFC72FA0D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19B5-8730-49A9-B442-D4BD820A6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303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6901C3-463D-4CE6-BEB1-AE602E7168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00610-48A0-4C7F-83DE-699546777C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3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6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88283-CD54-464C-9A76-A06205C8C6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58232-4B64-49A5-BCC9-0C563F2D10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Администратор\Рабочий стол\анимация 2\5877200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714375" y="116632"/>
            <a:ext cx="785812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200" dirty="0" smtClean="0">
                <a:solidFill>
                  <a:srgbClr val="000099"/>
                </a:solidFill>
                <a:latin typeface="Monotype Corsiva" pitchFamily="66" charset="0"/>
              </a:rPr>
              <a:t>      </a:t>
            </a:r>
            <a:r>
              <a:rPr lang="ru-RU" alt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Имя твоё несу через жизнь как святыню</a:t>
            </a:r>
            <a:endParaRPr lang="ru-RU" altLang="ru-RU" sz="44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2" name="Рисунок 7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8215"/>
            <a:ext cx="5786438" cy="43576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4487059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Подготовила и провела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читель 1 «Б»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МБОУ СОШ №1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М.В. Бурхан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7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8800" dirty="0" smtClean="0">
                <a:solidFill>
                  <a:schemeClr val="bg1"/>
                </a:solidFill>
              </a:rPr>
              <a:t>МАМА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15647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лнце 5"/>
          <p:cNvSpPr/>
          <p:nvPr/>
        </p:nvSpPr>
        <p:spPr>
          <a:xfrm>
            <a:off x="2571750" y="1714500"/>
            <a:ext cx="4071938" cy="37861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4429125" y="1143000"/>
            <a:ext cx="357188" cy="12858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57875" y="3429000"/>
            <a:ext cx="1643063" cy="357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643063" y="3429000"/>
            <a:ext cx="1714500" cy="357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37581">
            <a:off x="3109913" y="4246563"/>
            <a:ext cx="428625" cy="1285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103690">
            <a:off x="5730875" y="4194175"/>
            <a:ext cx="428625" cy="1285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88" y="202100"/>
            <a:ext cx="5429250" cy="7858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</a:rPr>
              <a:t>При солнышке тепло, при матери добро.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4" y="1143000"/>
            <a:ext cx="1500189" cy="4158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</a:rPr>
              <a:t>Нет милее </a:t>
            </a:r>
            <a:r>
              <a:rPr lang="ru-RU" sz="2800" dirty="0" smtClean="0">
                <a:solidFill>
                  <a:prstClr val="white"/>
                </a:solidFill>
              </a:rPr>
              <a:t>дружка, </a:t>
            </a:r>
            <a:r>
              <a:rPr lang="ru-RU" sz="2800" dirty="0">
                <a:solidFill>
                  <a:prstClr val="white"/>
                </a:solidFill>
              </a:rPr>
              <a:t>чем родная </a:t>
            </a:r>
            <a:r>
              <a:rPr lang="ru-RU" sz="2800" dirty="0" smtClean="0">
                <a:solidFill>
                  <a:prstClr val="white"/>
                </a:solidFill>
              </a:rPr>
              <a:t>матушка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5786438"/>
            <a:ext cx="3494162" cy="8829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</a:rPr>
              <a:t>Мать кормит детей, как земля людей.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5643562"/>
            <a:ext cx="3818135" cy="10257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white"/>
                </a:solidFill>
              </a:rPr>
              <a:t>Птица рада весне, как младенец матери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0938" y="1143000"/>
            <a:ext cx="1643062" cy="4317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</a:rPr>
              <a:t>Матушкин гнев, что весенний снег: и много выпадает, да скоро растает.</a:t>
            </a:r>
          </a:p>
        </p:txBody>
      </p:sp>
    </p:spTree>
    <p:extLst>
      <p:ext uri="{BB962C8B-B14F-4D97-AF65-F5344CB8AC3E}">
        <p14:creationId xmlns:p14="http://schemas.microsoft.com/office/powerpoint/2010/main" val="2908414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757818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03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 Baby</dc:creator>
  <cp:lastModifiedBy>СОШ№1</cp:lastModifiedBy>
  <cp:revision>12</cp:revision>
  <dcterms:created xsi:type="dcterms:W3CDTF">2013-11-27T15:35:23Z</dcterms:created>
  <dcterms:modified xsi:type="dcterms:W3CDTF">2015-09-18T17:52:38Z</dcterms:modified>
</cp:coreProperties>
</file>