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676EA2-E351-4E8B-9584-61C67429E41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D7DDEB-8958-4965-8BD5-B7854F5362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2" Type="http://schemas.openxmlformats.org/officeDocument/2006/relationships/audio" Target="file:///C:\Documents%20and%20Settings\&#1070;&#1088;&#1072;\&#1056;&#1072;&#1073;&#1086;&#1095;&#1080;&#1081;%20&#1089;&#1090;&#1086;&#1083;\&#1103;&#1088;&#1084;&#1072;&#1088;&#1082;&#1072;%20&#1086;&#1073;&#1088;&#1077;&#1079;&#1072;&#1085;&#1085;&#1072;&#1103;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2.jpeg"/><Relationship Id="rId9" Type="http://schemas.openxmlformats.org/officeDocument/2006/relationships/image" Target="../media/image12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291"/>
            <a:ext cx="742955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Открытый урок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русскому языку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2 классе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Учимся составлять текст-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приглашение.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Учитель: Морозова Е.В.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лицей №486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pic>
        <p:nvPicPr>
          <p:cNvPr id="16386" name="Picture 2" descr="http://www.artlib.ru/objects/gallery_63/artlib_gallery-31712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912106" cy="5300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8572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Русская ярмарка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"/>
            <a:ext cx="9144059" cy="68580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57214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://s.66.ru/localStorage/collection/57/2b/07/d0/572b07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500042"/>
            <a:ext cx="764386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pic>
        <p:nvPicPr>
          <p:cNvPr id="5" name="Picture 4" descr="http://cs409416.vk.me/v409416931/502a/TjBIJWJ4rm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7429552" cy="5345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78645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pic>
        <p:nvPicPr>
          <p:cNvPr id="5" name="Picture 6" descr="http://dic.academic.ru/pictures/enc_pictures/i_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100" y="357167"/>
            <a:ext cx="6504048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600076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pic>
        <p:nvPicPr>
          <p:cNvPr id="14340" name="Picture 4" descr="http://liubavyshka.ru/_ph/143/2/8921320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4094"/>
            <a:ext cx="3571900" cy="4118422"/>
          </a:xfrm>
          <a:prstGeom prst="rect">
            <a:avLst/>
          </a:prstGeom>
          <a:noFill/>
        </p:spPr>
      </p:pic>
      <p:pic>
        <p:nvPicPr>
          <p:cNvPr id="14342" name="Picture 6" descr="http://forumsmile.ru/u/f/a/c/fac6fe5716aae72cfc508a3cd97f577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571744"/>
            <a:ext cx="1356965" cy="2982340"/>
          </a:xfrm>
          <a:prstGeom prst="rect">
            <a:avLst/>
          </a:prstGeom>
          <a:noFill/>
        </p:spPr>
      </p:pic>
      <p:pic>
        <p:nvPicPr>
          <p:cNvPr id="14344" name="Picture 8" descr="http://forumsmile.ru/u/f/8/f/f8fe4faf711e6dff1a9cfc695c103df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12103"/>
            <a:ext cx="1862142" cy="2545897"/>
          </a:xfrm>
          <a:prstGeom prst="rect">
            <a:avLst/>
          </a:prstGeom>
          <a:noFill/>
        </p:spPr>
      </p:pic>
      <p:pic>
        <p:nvPicPr>
          <p:cNvPr id="14346" name="Picture 10" descr="http://file.mobilmusic.ru/9e/3e/98/64610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571480"/>
            <a:ext cx="2122774" cy="3571900"/>
          </a:xfrm>
          <a:prstGeom prst="rect">
            <a:avLst/>
          </a:prstGeom>
          <a:noFill/>
        </p:spPr>
      </p:pic>
      <p:pic>
        <p:nvPicPr>
          <p:cNvPr id="14350" name="Picture 14" descr="http://stihoff.ucoz.ru/_ph/172/2/90354266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3143248"/>
            <a:ext cx="1814510" cy="2689932"/>
          </a:xfrm>
          <a:prstGeom prst="rect">
            <a:avLst/>
          </a:prstGeom>
          <a:noFill/>
        </p:spPr>
      </p:pic>
      <p:pic>
        <p:nvPicPr>
          <p:cNvPr id="14352" name="Picture 16" descr="http://mirgif.com/4/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0350" y="0"/>
            <a:ext cx="2533650" cy="2609851"/>
          </a:xfrm>
          <a:prstGeom prst="rect">
            <a:avLst/>
          </a:prstGeom>
          <a:noFill/>
        </p:spPr>
      </p:pic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3795713" y="3186113"/>
          <a:ext cx="1552575" cy="485775"/>
        </p:xfrm>
        <a:graphic>
          <a:graphicData uri="http://schemas.openxmlformats.org/presentationml/2006/ole">
            <p:oleObj spid="_x0000_s14353" name="Пакет" r:id="rId11" imgW="1552680" imgH="485640" progId="Package">
              <p:embed/>
            </p:oleObj>
          </a:graphicData>
        </a:graphic>
      </p:graphicFrame>
      <p:pic>
        <p:nvPicPr>
          <p:cNvPr id="14" name="ярмарка обрезанна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  <p:pic>
        <p:nvPicPr>
          <p:cNvPr id="14357" name="Picture 21" descr="http://img-fotki.yandex.ru/get/4811/siretsanu-tatyana.34/0_86f86_5ae6f021_L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4929198"/>
            <a:ext cx="1247586" cy="1575235"/>
          </a:xfrm>
          <a:prstGeom prst="rect">
            <a:avLst/>
          </a:prstGeom>
          <a:noFill/>
        </p:spPr>
      </p:pic>
      <p:pic>
        <p:nvPicPr>
          <p:cNvPr id="14359" name="Picture 23" descr="http://img0.liveinternet.ru/images/attach/c/4/80/211/80211114_63298902_43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70" y="4643446"/>
            <a:ext cx="1357322" cy="200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64291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Приглашение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1928802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гости         дорогие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57187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русская              ярмарка 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7207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    подарок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веселье     забава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357166"/>
            <a:ext cx="5000660" cy="114300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85918" y="1857364"/>
            <a:ext cx="5715040" cy="107157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5852" y="3286124"/>
            <a:ext cx="6715172" cy="128588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8662" y="4857760"/>
            <a:ext cx="7500990" cy="128588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sovet.su/_ld/369/8466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pic>
        <p:nvPicPr>
          <p:cNvPr id="32770" name="Picture 2" descr="http://img01.chitalnya.ru/upload2/261/844247150234878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14356"/>
            <a:ext cx="3067050" cy="47625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357422" y="4714884"/>
            <a:ext cx="428628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464344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55</Words>
  <Application>Microsoft Office PowerPoint</Application>
  <PresentationFormat>Экран (4:3)</PresentationFormat>
  <Paragraphs>23</Paragraphs>
  <Slides>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Изящная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20</cp:revision>
  <dcterms:created xsi:type="dcterms:W3CDTF">2014-04-06T14:01:37Z</dcterms:created>
  <dcterms:modified xsi:type="dcterms:W3CDTF">2014-04-06T18:38:43Z</dcterms:modified>
</cp:coreProperties>
</file>