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79" r:id="rId3"/>
    <p:sldId id="278" r:id="rId4"/>
    <p:sldId id="264" r:id="rId5"/>
    <p:sldId id="265" r:id="rId6"/>
    <p:sldId id="263" r:id="rId7"/>
    <p:sldId id="276" r:id="rId8"/>
    <p:sldId id="273" r:id="rId9"/>
    <p:sldId id="281" r:id="rId10"/>
    <p:sldId id="280" r:id="rId11"/>
    <p:sldId id="271" r:id="rId12"/>
    <p:sldId id="282" r:id="rId13"/>
    <p:sldId id="261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9D484B9-A499-4706-9125-E9B85BC7E034}">
          <p14:sldIdLst>
            <p14:sldId id="256"/>
            <p14:sldId id="279"/>
            <p14:sldId id="278"/>
            <p14:sldId id="264"/>
            <p14:sldId id="265"/>
            <p14:sldId id="263"/>
            <p14:sldId id="276"/>
            <p14:sldId id="273"/>
          </p14:sldIdLst>
        </p14:section>
        <p14:section name="Раздел без заголовка" id="{A032E913-32AF-48F8-BAD5-B9A88218A5B3}">
          <p14:sldIdLst>
            <p14:sldId id="281"/>
            <p14:sldId id="280"/>
            <p14:sldId id="271"/>
            <p14:sldId id="282"/>
            <p14:sldId id="261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795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93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4556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073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7059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353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115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94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71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99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524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063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70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30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61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FF8A0-76CF-4862-A112-8F507C8F2D5F}" type="datetimeFigureOut">
              <a:rPr lang="ru-RU" smtClean="0"/>
              <a:t>22.08.2015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69A139-C70F-4C95-A3F9-8BECE8153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96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9" y="260648"/>
            <a:ext cx="5616624" cy="324036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800" b="1" kern="16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Здоровьесберегающие</a:t>
            </a:r>
            <a:r>
              <a:rPr lang="ru-RU" sz="2800" b="1" kern="16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 технологии на уроках физвоспитания.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</a:br>
            <a:r>
              <a:rPr kumimoji="0" lang="ru-RU" sz="2800" b="0" i="0" u="none" strike="noStrike" kern="10" cap="none" spc="0" normalizeH="0" baseline="0" noProof="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/>
            </a:r>
            <a:br>
              <a:rPr kumimoji="0" lang="ru-RU" sz="2800" b="0" i="0" u="none" strike="noStrike" kern="10" cap="none" spc="0" normalizeH="0" baseline="0" noProof="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4797152"/>
            <a:ext cx="3384376" cy="1440160"/>
          </a:xfrm>
        </p:spPr>
        <p:txBody>
          <a:bodyPr/>
          <a:lstStyle/>
          <a:p>
            <a:r>
              <a:rPr lang="ru-RU" dirty="0" smtClean="0"/>
              <a:t>Учителя физической культуры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Вертяевой</a:t>
            </a:r>
            <a:r>
              <a:rPr lang="ru-RU" dirty="0" smtClean="0"/>
              <a:t> Анны Игоревны.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01008"/>
            <a:ext cx="4463988" cy="297599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6604" y="1920324"/>
            <a:ext cx="3819811" cy="285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16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91" y="1412776"/>
            <a:ext cx="8749930" cy="3960440"/>
          </a:xfrm>
          <a:prstGeom prst="rect">
            <a:avLst/>
          </a:prstGeom>
        </p:spPr>
      </p:pic>
      <p:pic>
        <p:nvPicPr>
          <p:cNvPr id="3" name="Picture 13" descr="PE02711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445224"/>
            <a:ext cx="1728192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91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511" y="332656"/>
            <a:ext cx="8766975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1372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70" y="836712"/>
            <a:ext cx="8468621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364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256917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575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6252"/>
            <a:ext cx="7966768" cy="5975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958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514264"/>
            <a:ext cx="7726741" cy="5795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280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332656"/>
            <a:ext cx="6805213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41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09599" y="548680"/>
            <a:ext cx="6347713" cy="609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609600"/>
            <a:ext cx="6347713" cy="5431763"/>
          </a:xfrm>
        </p:spPr>
        <p:txBody>
          <a:bodyPr>
            <a:normAutofit/>
          </a:bodyPr>
          <a:lstStyle/>
          <a:p>
            <a:r>
              <a:rPr lang="ru-RU" u="sng" dirty="0"/>
              <a:t>Способами достижения являются:</a:t>
            </a:r>
            <a:endParaRPr lang="ru-RU" dirty="0"/>
          </a:p>
          <a:p>
            <a:pPr lvl="0"/>
            <a:r>
              <a:rPr lang="ru-RU" dirty="0"/>
              <a:t>Мониторинг состояния здоровья школьников.</a:t>
            </a:r>
          </a:p>
          <a:p>
            <a:pPr lvl="0"/>
            <a:r>
              <a:rPr lang="ru-RU" dirty="0"/>
              <a:t>Сотрудничество с родителями.</a:t>
            </a:r>
          </a:p>
          <a:p>
            <a:pPr lvl="0"/>
            <a:r>
              <a:rPr lang="ru-RU" dirty="0"/>
              <a:t>Проведение уроков здоровья и лекториев для родителей.</a:t>
            </a:r>
          </a:p>
          <a:p>
            <a:r>
              <a:rPr lang="ru-RU" u="sng" dirty="0"/>
              <a:t>Критерии оценки достижения целей и задач:</a:t>
            </a:r>
            <a:r>
              <a:rPr lang="ru-RU" dirty="0"/>
              <a:t> </a:t>
            </a:r>
          </a:p>
          <a:p>
            <a:pPr lvl="0"/>
            <a:r>
              <a:rPr lang="ru-RU" dirty="0"/>
              <a:t>Улучшение здоровья школьников.</a:t>
            </a:r>
          </a:p>
          <a:p>
            <a:pPr lvl="0"/>
            <a:r>
              <a:rPr lang="ru-RU" dirty="0"/>
              <a:t>Совершенствование физического развития (повышение результативности участия в спортивных мероприятиях)</a:t>
            </a:r>
          </a:p>
          <a:p>
            <a:pPr lvl="0"/>
            <a:r>
              <a:rPr lang="ru-RU" dirty="0"/>
              <a:t>Повышение мотивации учащихся к разным видам деятельности.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3970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79" y="116632"/>
            <a:ext cx="7968886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922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467" y="620688"/>
            <a:ext cx="7488832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8495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219"/>
          <a:stretch/>
        </p:blipFill>
        <p:spPr bwMode="auto">
          <a:xfrm>
            <a:off x="611560" y="548680"/>
            <a:ext cx="7872875" cy="59766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616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647" y="332656"/>
            <a:ext cx="8510706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0594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9004596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531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30" y="980728"/>
            <a:ext cx="8875158" cy="4537008"/>
          </a:xfrm>
          <a:prstGeom prst="rect">
            <a:avLst/>
          </a:prstGeom>
        </p:spPr>
      </p:pic>
      <p:pic>
        <p:nvPicPr>
          <p:cNvPr id="4" name="Picture 13" descr="PE02711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88640"/>
            <a:ext cx="1728192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80506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</TotalTime>
  <Words>65</Words>
  <Application>Microsoft Office PowerPoint</Application>
  <PresentationFormat>Экран (4:3)</PresentationFormat>
  <Paragraphs>12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 3</vt:lpstr>
      <vt:lpstr>Грань</vt:lpstr>
      <vt:lpstr>Здоровьесберегающие технологии на уроках физвоспитания.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Здоровьесберегающие технологии на уроках физвоспитания.</dc:title>
  <dc:creator>Лаура</dc:creator>
  <cp:lastModifiedBy>RePack by Diakov</cp:lastModifiedBy>
  <cp:revision>23</cp:revision>
  <dcterms:created xsi:type="dcterms:W3CDTF">2014-11-12T17:05:21Z</dcterms:created>
  <dcterms:modified xsi:type="dcterms:W3CDTF">2015-08-22T16:00:44Z</dcterms:modified>
</cp:coreProperties>
</file>