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15" r:id="rId2"/>
    <p:sldId id="300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1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0000"/>
    <a:srgbClr val="FFCD9B"/>
    <a:srgbClr val="FFCCB3"/>
    <a:srgbClr val="00A44A"/>
    <a:srgbClr val="FFDEBD"/>
    <a:srgbClr val="FFC285"/>
    <a:srgbClr val="CCCCFF"/>
    <a:srgbClr val="FFD3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7" autoAdjust="0"/>
    <p:restoredTop sz="92970" autoAdjust="0"/>
  </p:normalViewPr>
  <p:slideViewPr>
    <p:cSldViewPr>
      <p:cViewPr varScale="1">
        <p:scale>
          <a:sx n="64" d="100"/>
          <a:sy n="64" d="100"/>
        </p:scale>
        <p:origin x="-10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A5A793-834C-4BA1-81E4-DF2DEF9169F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F4746A-16F3-45B5-AA8B-06138AAB2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1BD7-7D4F-4626-AC34-75D44012BE6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82AA-312D-4300-B847-7E3EC8912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2D85-CE45-41B9-8531-17FDFAF50DE5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634E-8639-491A-B730-D7F62D0A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A968-252E-41B1-9C42-B61E2397544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E7BA-18AE-4894-9D97-1767E00F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AF48-A633-4602-9771-93D583D56FC5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5C7A-183C-404F-98DF-BCC695E71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0203-F886-4A75-9882-F197046F0B02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3F4B-6643-4A88-90D5-36D7C2EFB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FF11-0785-4207-9876-34FCD6B6151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417E-4FDC-4BAA-9DAC-CC2A87D9A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B59B-140C-43C4-AE4E-78B28A06722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8C5E-7F2A-4455-9E3C-49FFC5CC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4496-EF32-4E99-97DA-6F8C3D6B6308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A21C-A6A0-48F3-9BF0-F5E2CA4CF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3C749-F05B-4922-B6EF-CC514A0832F4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BC33-5725-48A3-8820-DE2018BDC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311A-446D-4CCB-8255-4B51C4CB41D6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0850-A13F-44FB-BFC5-308415DF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9C7-0880-478C-BA61-D199E23208C3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A1CF-B43A-4DA4-A262-66F8F285F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52447-915A-42D2-8893-AA1696F8ADB7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EB7A3-BBB3-4BEB-846A-DF268584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02.bis.bulcdn.net/fsh/b/8/4/6/4/55831/albums/d/a/a/47824/e/2/1/3169527m.gif?v=0" TargetMode="External"/><Relationship Id="rId3" Type="http://schemas.openxmlformats.org/officeDocument/2006/relationships/image" Target="../media/image12.gif"/><Relationship Id="rId7" Type="http://schemas.openxmlformats.org/officeDocument/2006/relationships/hyperlink" Target="http://img-fotki.yandex.ru/get/5813/102699435.325/0_6d4e8_140a0964_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cegdaprazdnik.ru/cliparty/razn_clipart/40440-klipart-lyagushki.html" TargetMode="External"/><Relationship Id="rId11" Type="http://schemas.openxmlformats.org/officeDocument/2006/relationships/hyperlink" Target="http://www.playcast.ru/uploads/2015/05/11/13551875.gif" TargetMode="External"/><Relationship Id="rId5" Type="http://schemas.openxmlformats.org/officeDocument/2006/relationships/hyperlink" Target="http://img-fotki.yandex.ru/get/5308/102699435.323/0_6d303_2dc62782_L.jpeg" TargetMode="External"/><Relationship Id="rId10" Type="http://schemas.openxmlformats.org/officeDocument/2006/relationships/hyperlink" Target="http://www.pictonale.net/2009/06/13/nfh71sq/mid-pense.gif" TargetMode="External"/><Relationship Id="rId4" Type="http://schemas.openxmlformats.org/officeDocument/2006/relationships/hyperlink" Target="http://f-picture.net/fp/4e407f0ff1074f6e80c87692d5635f79" TargetMode="External"/><Relationship Id="rId9" Type="http://schemas.openxmlformats.org/officeDocument/2006/relationships/hyperlink" Target="http://tatdibaev.kyu.mobi/fdw/1147889/18_f1356510975_640x48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7544" y="3714751"/>
            <a:ext cx="5747530" cy="642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Русский язык </a:t>
            </a:r>
            <a:r>
              <a:rPr lang="ru-RU" sz="1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</a:t>
            </a:r>
          </a:p>
          <a:p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«Употребление и написание </a:t>
            </a:r>
          </a:p>
          <a:p>
            <a:r>
              <a:rPr lang="ru-RU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предлогов»</a:t>
            </a:r>
            <a: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62482" name="Rectangle 18"/>
          <p:cNvSpPr>
            <a:spLocks noChangeArrowheads="1"/>
          </p:cNvSpPr>
          <p:nvPr/>
        </p:nvSpPr>
        <p:spPr bwMode="auto">
          <a:xfrm>
            <a:off x="2987824" y="188640"/>
            <a:ext cx="790575" cy="865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87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7908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92" name="Rectangle 28"/>
          <p:cNvSpPr>
            <a:spLocks noChangeArrowheads="1"/>
          </p:cNvSpPr>
          <p:nvPr/>
        </p:nvSpPr>
        <p:spPr bwMode="auto">
          <a:xfrm>
            <a:off x="539552" y="2276872"/>
            <a:ext cx="4537075" cy="863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692696"/>
            <a:ext cx="5734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Поймай предлоги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D:\Documents\Школа\3 класс\Районная Творческая Группа 2015\РТ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6632"/>
            <a:ext cx="1415955" cy="936104"/>
          </a:xfrm>
          <a:prstGeom prst="rect">
            <a:avLst/>
          </a:prstGeom>
          <a:noFill/>
        </p:spPr>
      </p:pic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323528" y="260648"/>
            <a:ext cx="576064" cy="576064"/>
          </a:xfrm>
          <a:prstGeom prst="actionButtonInformation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237312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95536" y="3501008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707904" y="1988840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95536" y="1988840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563888" y="3645024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0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2204864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3501008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1988840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40352" y="260648"/>
            <a:ext cx="779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ПЕНАЛЕ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491880" y="3573016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ИЗ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611560" y="1988840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0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2132856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3645024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092280" y="404664"/>
            <a:ext cx="779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ЯГОД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467544" y="1844824"/>
            <a:ext cx="2808312" cy="1539463"/>
            <a:chOff x="323528" y="1916832"/>
            <a:chExt cx="1725654" cy="1539463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Навес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1979712" y="3573016"/>
            <a:ext cx="3240360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0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 вес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916832"/>
            <a:ext cx="1521385" cy="1368152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028384" y="404664"/>
            <a:ext cx="779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двери …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23528" y="1916832"/>
            <a:ext cx="4104456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подушки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417646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под ушки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933056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1844824"/>
            <a:ext cx="1521385" cy="1368152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нас мягкие … .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57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Рисунок1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88640"/>
            <a:ext cx="628650" cy="6286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Тучка с солнышком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http://f-picture.net/fp/4e407f0ff1074f6e80c87692d5635f79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Зелёный фон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http://img-fotki.yandex.ru/get/5308/102699435.323/0_6d303_2dc62782_L.jpeg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Лягушонок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http://vcegdaprazdnik.ru/cliparty/razn_clipart/40440-klipart-lyagushki.html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Водоёмчик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http://img-fotki.yandex.ru/get/5813/102699435.325/0_6d4e8_140a0964_L.png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Смайлы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http://f02.bis.bulcdn.net/fsh/b/8/4/6/4/55831/albums/d/a/a/47824/e/2/1/3169527m.gif?v=0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http://tatdibaev.kyu.mobi/fdw/1147889/18_f1356510975_640x480.gif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http://www.pictonale.net/2009/06/13/nfh71sq/mid-pense.gif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http://www.playcast.ru/uploads/2015/05/11/13551875.gif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323528" y="1916832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563888" y="3645024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2035696"/>
              <a:ext cx="120700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ОКОЛО</a:t>
              </a:r>
              <a:endPara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1988840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гуляли …  саду.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635896" y="1988840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95536" y="1988840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563888" y="3645024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2035696"/>
              <a:ext cx="120700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ОКОЛО</a:t>
              </a:r>
              <a:endPara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1916832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1760" y="1988840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вишней жужжат пчёлы.</a:t>
            </a:r>
            <a:endParaRPr lang="ru-RU" sz="36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213285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563888" y="350100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707904" y="1988840"/>
            <a:ext cx="1725654" cy="1152128"/>
            <a:chOff x="3275856" y="1603648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03648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1"/>
              <a:ext cx="120700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ПОД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2132856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27687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3501008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3501008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ИДУ В ШКОЛУ … БРАТОМ.</a:t>
            </a:r>
            <a:endParaRPr lang="ru-RU" sz="40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563888" y="3645024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467544" y="1916832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2035696"/>
              <a:ext cx="120700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ОКОЛО</a:t>
              </a:r>
              <a:endPara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2060848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3501008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ХОРОШО ПРЯТАТЬСЯ … ДЕРЕВОМ.</a:t>
            </a:r>
            <a:endParaRPr lang="ru-RU" sz="32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95536" y="3501008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2060848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НАД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563888" y="3645024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0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204864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720" y="3356992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ПРУДУ РАСТУТ КУВШИНКИ.</a:t>
            </a:r>
            <a:endParaRPr lang="ru-RU" sz="36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23528" y="1916832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563888" y="3645024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891680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8586" y="3717032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1988840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68544" y="332656"/>
            <a:ext cx="779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ПАПА ПОШЕЛ … ВРАЧУ.</a:t>
            </a:r>
            <a:endParaRPr lang="ru-RU" sz="48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3 0.00625 L -1.92222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491880" y="3645024"/>
            <a:ext cx="1725654" cy="1152128"/>
            <a:chOff x="323528" y="1916832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ИЗ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95536" y="3573016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323528" y="1916832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963688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ПРИ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2060848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3647632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3573016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404648" y="332656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ШКОЛЫ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-0.00416 L -2.02778 -0.0356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79512" y="4941168"/>
            <a:ext cx="3001963" cy="1616075"/>
            <a:chOff x="251520" y="4077072"/>
            <a:chExt cx="3001963" cy="1616075"/>
          </a:xfrm>
        </p:grpSpPr>
        <p:pic>
          <p:nvPicPr>
            <p:cNvPr id="8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077072"/>
              <a:ext cx="3001963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55576" y="4437112"/>
              <a:ext cx="21177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50" dirty="0" smtClean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Старт</a:t>
              </a:r>
              <a:endParaRPr lang="ru-RU" sz="5400" b="1" cap="none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pic>
        <p:nvPicPr>
          <p:cNvPr id="19" name="Picture 5" descr="D:\Мои рисунки\явления природы\тучки\klip_181_12f_ad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188640"/>
            <a:ext cx="936071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0"/>
          <p:cNvGrpSpPr/>
          <p:nvPr/>
        </p:nvGrpSpPr>
        <p:grpSpPr>
          <a:xfrm>
            <a:off x="395536" y="1988840"/>
            <a:ext cx="1725654" cy="1152128"/>
            <a:chOff x="395536" y="1772816"/>
            <a:chExt cx="1725654" cy="1152128"/>
          </a:xfrm>
        </p:grpSpPr>
        <p:pic>
          <p:nvPicPr>
            <p:cNvPr id="15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536" y="177281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11560" y="2132856"/>
              <a:ext cx="120700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ОКОЛО</a:t>
              </a:r>
              <a:endPara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635896" y="3429000"/>
            <a:ext cx="1725654" cy="1152128"/>
            <a:chOff x="323528" y="1916832"/>
            <a:chExt cx="1725654" cy="1152128"/>
          </a:xfrm>
        </p:grpSpPr>
        <p:pic>
          <p:nvPicPr>
            <p:cNvPr id="23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611560" y="2132856"/>
              <a:ext cx="120700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ПО</a:t>
              </a:r>
              <a:endPara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707904" y="2060848"/>
            <a:ext cx="1725654" cy="1152128"/>
            <a:chOff x="323528" y="1916832"/>
            <a:chExt cx="1725654" cy="1152128"/>
          </a:xfrm>
        </p:grpSpPr>
        <p:pic>
          <p:nvPicPr>
            <p:cNvPr id="26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1916832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611560" y="2132856"/>
              <a:ext cx="120700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</a:t>
              </a:r>
              <a:endPara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467544" y="3429000"/>
            <a:ext cx="1725654" cy="1152128"/>
            <a:chOff x="3275856" y="1675656"/>
            <a:chExt cx="1725654" cy="1152128"/>
          </a:xfrm>
        </p:grpSpPr>
        <p:pic>
          <p:nvPicPr>
            <p:cNvPr id="29" name="Picture 6" descr="D:\Мои рисунки\явления природы\тучки\klip_181_12g_ad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6" y="1675656"/>
              <a:ext cx="172565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563888" y="1963688"/>
              <a:ext cx="120700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ПРИ</a:t>
              </a:r>
              <a:endPara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34" name="Рисунок 33" descr="ёжик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3573016"/>
            <a:ext cx="1021990" cy="836173"/>
          </a:xfrm>
          <a:prstGeom prst="rect">
            <a:avLst/>
          </a:prstGeom>
        </p:spPr>
      </p:pic>
      <p:pic>
        <p:nvPicPr>
          <p:cNvPr id="35" name="Рисунок 34" descr="крош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3573016"/>
            <a:ext cx="823540" cy="810039"/>
          </a:xfrm>
          <a:prstGeom prst="rect">
            <a:avLst/>
          </a:prstGeom>
        </p:spPr>
      </p:pic>
      <p:pic>
        <p:nvPicPr>
          <p:cNvPr id="36" name="Рисунок 35" descr="лосяш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720" y="1988840"/>
            <a:ext cx="1521385" cy="1368152"/>
          </a:xfrm>
          <a:prstGeom prst="rect">
            <a:avLst/>
          </a:prstGeom>
        </p:spPr>
      </p:pic>
      <p:pic>
        <p:nvPicPr>
          <p:cNvPr id="37" name="Рисунок 36" descr="нюш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2030946"/>
            <a:ext cx="989550" cy="975413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8676456" y="25649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612560" y="260648"/>
            <a:ext cx="6782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CC0000"/>
                  </a:solidFill>
                </a:ln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 МАШИНЫ</a:t>
            </a:r>
            <a:endParaRPr lang="ru-RU" sz="5400" b="1" cap="all" dirty="0">
              <a:ln>
                <a:solidFill>
                  <a:srgbClr val="CC0000"/>
                </a:solidFill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1" name="Picture 2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7" y="6359525"/>
            <a:ext cx="576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8 0.00625 L -2.05608 -0.0252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800000"/>
      </a:hlink>
      <a:folHlink>
        <a:srgbClr val="5F5F5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8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129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416</cp:revision>
  <dcterms:created xsi:type="dcterms:W3CDTF">2009-04-18T09:03:25Z</dcterms:created>
  <dcterms:modified xsi:type="dcterms:W3CDTF">2015-09-19T18:16:17Z</dcterms:modified>
</cp:coreProperties>
</file>