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4" r:id="rId3"/>
    <p:sldId id="271" r:id="rId4"/>
    <p:sldId id="265" r:id="rId5"/>
    <p:sldId id="272" r:id="rId6"/>
    <p:sldId id="266" r:id="rId7"/>
    <p:sldId id="274" r:id="rId8"/>
    <p:sldId id="26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7E9E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15" autoAdjust="0"/>
    <p:restoredTop sz="94660"/>
  </p:normalViewPr>
  <p:slideViewPr>
    <p:cSldViewPr>
      <p:cViewPr>
        <p:scale>
          <a:sx n="60" d="100"/>
          <a:sy n="60" d="100"/>
        </p:scale>
        <p:origin x="-157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85728"/>
            <a:ext cx="7143768" cy="25545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000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Вот гора, а у горы – Две глубокие норы. </a:t>
            </a:r>
          </a:p>
          <a:p>
            <a:r>
              <a:rPr lang="ru-RU" sz="4000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этих норах воздух бродит: То заходит, то выходит</a:t>
            </a:r>
            <a:endParaRPr lang="ru-RU" sz="4000" dirty="0">
              <a:ln w="9525" cmpd="sng">
                <a:noFill/>
                <a:prstDash val="solid"/>
              </a:ln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122" name="Picture 2" descr="http://img-fotki.yandex.ru/get/9823/49663620.2c5/0_c6c38_ce49b255_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3100390"/>
            <a:ext cx="3106291" cy="375761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8" y="3143248"/>
            <a:ext cx="2000264" cy="10001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НОС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 rot="16200000" flipV="1">
            <a:off x="867273" y="4776273"/>
            <a:ext cx="1214446" cy="1806048"/>
          </a:xfrm>
          <a:prstGeom prst="triangle">
            <a:avLst>
              <a:gd name="adj" fmla="val 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 rot="16200000" flipH="1">
            <a:off x="867273" y="4776273"/>
            <a:ext cx="1214446" cy="1806048"/>
          </a:xfrm>
          <a:prstGeom prst="triangle">
            <a:avLst>
              <a:gd name="adj" fmla="val 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357422" y="5072074"/>
            <a:ext cx="1214446" cy="12144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358082" y="1285860"/>
            <a:ext cx="142876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7200" dirty="0" smtClean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7200" dirty="0" err="1" smtClean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7200" dirty="0" smtClean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]</a:t>
            </a:r>
            <a:endParaRPr lang="ru-RU" sz="7200" dirty="0">
              <a:ln w="18415" cmpd="sng">
                <a:noFill/>
                <a:prstDash val="solid"/>
              </a:ln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6786578" y="1214422"/>
            <a:ext cx="1643074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7200" dirty="0" smtClean="0">
                <a:ln w="18415" cmpd="sng">
                  <a:noFill/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7200" dirty="0" err="1" smtClean="0">
                <a:ln w="18415" cmpd="sng">
                  <a:noFill/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7200" dirty="0" smtClean="0">
                <a:ln w="18415" cmpd="sng">
                  <a:noFill/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’]</a:t>
            </a:r>
            <a:endParaRPr lang="ru-RU" sz="7200" dirty="0">
              <a:ln w="18415" cmpd="sng">
                <a:noFill/>
                <a:prstDash val="solid"/>
              </a:ln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6357950" cy="403187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Ни машина, ни лошадка,</a:t>
            </a:r>
          </a:p>
          <a:p>
            <a:r>
              <a:rPr lang="ru-RU" sz="3200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Деревянная площадка,</a:t>
            </a:r>
          </a:p>
          <a:p>
            <a:r>
              <a:rPr lang="ru-RU" sz="3200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 под нею две полоски,</a:t>
            </a:r>
          </a:p>
          <a:p>
            <a:r>
              <a:rPr lang="ru-RU" sz="3200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Из металла или доски.</a:t>
            </a:r>
          </a:p>
          <a:p>
            <a:r>
              <a:rPr lang="ru-RU" sz="3200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Только по снегу скользят.</a:t>
            </a:r>
          </a:p>
          <a:p>
            <a:r>
              <a:rPr lang="ru-RU" sz="3200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 асфальту не хотят.</a:t>
            </a:r>
          </a:p>
          <a:p>
            <a:r>
              <a:rPr lang="ru-RU" sz="3200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 горки вниз стремятся сами</a:t>
            </a:r>
          </a:p>
          <a:p>
            <a:r>
              <a:rPr lang="ru-RU" sz="3200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Удивительные…</a:t>
            </a:r>
            <a:endParaRPr lang="ru-RU" sz="3200" dirty="0">
              <a:ln w="9525" cmpd="sng">
                <a:noFill/>
                <a:prstDash val="solid"/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4000504"/>
            <a:ext cx="2571768" cy="10001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САНИ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 rot="16200000" flipV="1">
            <a:off x="2438909" y="5133487"/>
            <a:ext cx="1214446" cy="1806048"/>
          </a:xfrm>
          <a:prstGeom prst="triangle">
            <a:avLst>
              <a:gd name="adj" fmla="val 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 rot="16200000" flipH="1">
            <a:off x="652959" y="5133463"/>
            <a:ext cx="1214446" cy="1806048"/>
          </a:xfrm>
          <a:prstGeom prst="triangle">
            <a:avLst>
              <a:gd name="adj" fmla="val 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10800000" flipV="1">
            <a:off x="1571604" y="4929198"/>
            <a:ext cx="500066" cy="42860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Равнобедренный треугольник 13"/>
          <p:cNvSpPr/>
          <p:nvPr/>
        </p:nvSpPr>
        <p:spPr>
          <a:xfrm rot="16200000" flipV="1">
            <a:off x="652959" y="5133463"/>
            <a:ext cx="1214446" cy="1806048"/>
          </a:xfrm>
          <a:prstGeom prst="triangle">
            <a:avLst>
              <a:gd name="adj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 rot="16200000" flipH="1">
            <a:off x="2438909" y="5133463"/>
            <a:ext cx="1214446" cy="1806048"/>
          </a:xfrm>
          <a:prstGeom prst="triangle">
            <a:avLst>
              <a:gd name="adj" fmla="val 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 descr="http://rich-toys.ru/content/images/user/%D1%81%D0%B0%D0%BD%D0%BA%D0%B8,%20%D1%81%D0%BD%D0%B5%D0%B3%D0%BE%D0%BA%D0%B0%D1%82%D1%8B/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16" y="2857512"/>
            <a:ext cx="5333984" cy="4000488"/>
          </a:xfrm>
          <a:prstGeom prst="rect">
            <a:avLst/>
          </a:prstGeom>
          <a:noFill/>
        </p:spPr>
      </p:pic>
      <p:cxnSp>
        <p:nvCxnSpPr>
          <p:cNvPr id="10" name="Прямая соединительная линия 9"/>
          <p:cNvCxnSpPr/>
          <p:nvPr/>
        </p:nvCxnSpPr>
        <p:spPr>
          <a:xfrm rot="5400000">
            <a:off x="1215208" y="5928512"/>
            <a:ext cx="1857388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" grpId="0" animBg="1"/>
      <p:bldP spid="6" grpId="0" animBg="1"/>
      <p:bldP spid="7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1928802"/>
            <a:ext cx="83582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</a:t>
            </a:r>
          </a:p>
          <a:p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Она</a:t>
            </a:r>
          </a:p>
          <a:p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Оно</a:t>
            </a:r>
          </a:p>
          <a:p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Они </a:t>
            </a:r>
            <a:endParaRPr lang="ru-RU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0100" y="214290"/>
            <a:ext cx="83582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Местоимения</a:t>
            </a:r>
            <a:endParaRPr lang="ru-RU" sz="96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rot="5400000">
            <a:off x="1179489" y="3606801"/>
            <a:ext cx="785818" cy="15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1143770" y="4714090"/>
            <a:ext cx="857256" cy="15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1143770" y="5785660"/>
            <a:ext cx="857256" cy="15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10800000" flipV="1">
            <a:off x="1357290" y="1785926"/>
            <a:ext cx="357190" cy="28575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0800000" flipV="1">
            <a:off x="2285984" y="3071810"/>
            <a:ext cx="357190" cy="28575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0800000" flipV="1">
            <a:off x="2285984" y="4143380"/>
            <a:ext cx="357190" cy="28575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10800000" flipV="1">
            <a:off x="2285984" y="5286388"/>
            <a:ext cx="357190" cy="28575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643406" y="1571612"/>
            <a:ext cx="4500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Вместо имени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http://territoria-fermerov.ru/images/item/oak_tree/10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 descr="D:\Колледж\1 Урочная практика\4-4\Обучение грамоте 1 окт\1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1214422"/>
            <a:ext cx="5625025" cy="6143644"/>
          </a:xfrm>
          <a:prstGeom prst="rect">
            <a:avLst/>
          </a:prstGeom>
          <a:noFill/>
        </p:spPr>
      </p:pic>
      <p:sp>
        <p:nvSpPr>
          <p:cNvPr id="4103" name="AutoShape 7" descr="http://abc-color.com/image/coloring/leaves/001/oak-leaves/oak-leaves-clipart-color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8" name="Picture 12" descr="http://potoksrb.com/data/oak-leaves-picture-colo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01090" y="-1857412"/>
            <a:ext cx="6379623" cy="4400543"/>
          </a:xfrm>
          <a:prstGeom prst="ellipse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500694" y="4572008"/>
            <a:ext cx="3357586" cy="9286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ДУБ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11111E-6 C 0.01302 -0.02592 -0.02118 -0.02824 -0.03333 -0.03333 C -0.04114 -0.03657 -0.04843 -0.04166 -0.05625 -0.04444 C -0.06163 -0.04629 -0.06736 -0.04583 -0.07291 -0.04722 C -0.09132 -0.05162 -0.10416 -0.05509 -0.12083 -0.06389 C -0.13073 -0.06898 -0.13975 -0.07708 -0.15 -0.08055 C -0.15937 -0.08379 -0.16944 -0.08217 -0.17916 -0.08333 C -0.2 -0.08588 -0.22083 -0.08912 -0.24166 -0.09166 C -0.3217 -0.10162 -0.29548 -0.09907 -0.36666 -0.10278 C -0.53767 -0.12268 -0.39861 -0.10856 -0.78541 -0.10278 C -0.80069 -0.10185 -0.81597 -0.10185 -0.83125 -0.1 C -0.85607 -0.09676 -0.88125 -0.0875 -0.90625 -0.08333 C -0.9585 -0.0625 -0.90173 -0.08356 -0.94166 -0.07222 C -0.97014 -0.06412 -0.94253 -0.06991 -0.97083 -0.05833 C -0.98402 -0.05301 -0.99895 -0.05023 -1.0125 -0.04722 C -1.0276 -0.03727 -1.04201 -0.025 -1.05833 -0.01944 C -1.07309 -0.00648 -1.08906 -0.00116 -1.10416 0.01111 C -1.12083 0.02454 -1.14027 0.04236 -1.15625 0.05834 C -1.19409 0.0963 -1.1658 0.07269 -1.18958 0.09167 C -1.19097 0.09537 -1.19288 0.09884 -1.19375 0.10278 C -1.19496 0.1081 -1.19427 0.11412 -1.19583 0.11945 C -1.19965 0.13218 -1.21441 0.15023 -1.22083 0.16111 C -1.22656 0.18426 -1.23611 0.20417 -1.24166 0.22778 C -1.24357 0.23611 -1.24791 0.25278 -1.24791 0.25278 C -1.24982 0.2713 -1.25069 0.29005 -1.25416 0.30834 C -1.25347 0.33704 -1.25382 0.36574 -1.25208 0.39445 C -1.25156 0.40232 -1.24705 0.40903 -1.24583 0.41667 C -1.2427 0.43565 -1.24027 0.45347 -1.23125 0.46945 C -1.22951 0.47269 -1.22656 0.47454 -1.225 0.47778 C -1.21284 0.50324 -1.22135 0.49722 -1.20625 0.51945 C -1.1901 0.54329 -1.20573 0.5081 -1.1875 0.54167 C -1.18472 0.54676 -1.1842 0.55347 -1.18125 0.55834 C -1.16336 0.58727 -1.16302 0.58519 -1.14375 0.6 C -1.13767 0.61227 -1.13402 0.62176 -1.125 0.63056 C -1.11475 0.64051 -1.10191 0.64537 -1.09166 0.65556 C -1.08698 0.66019 -1.08402 0.66783 -1.07916 0.67222 C -1.06319 0.68634 -1.04305 0.69468 -1.025 0.70278 C -1.00017 0.71389 -0.97639 0.71644 -0.95416 0.73611 C -0.89583 0.73449 -0.84878 0.73449 -0.79375 0.72222 C -0.77517 0.70996 -0.7559 0.70347 -0.73958 0.68611 C -0.73819 0.68241 -0.73767 0.67778 -0.73541 0.675 C -0.72395 0.66111 -0.70798 0.65463 -0.69583 0.64167 C -0.68455 0.61644 -0.66545 0.6044 -0.65208 0.58056 C -0.64409 0.56644 -0.63368 0.55764 -0.625 0.54445 C -0.61944 0.53611 -0.61597 0.525 -0.61041 0.51667 C -0.60104 0.50255 -0.5875 0.49005 -0.58125 0.47222 C -0.56996 0.43959 -0.56823 0.40625 -0.56041 0.37222 C -0.55972 0.36898 -0.55729 0.3669 -0.55625 0.36389 C -0.5526 0.3544 -0.55382 0.34259 -0.55 0.33334 C -0.54757 0.32755 -0.54444 0.32222 -0.54166 0.31667 C -0.53767 0.3088 -0.53871 0.29746 -0.53541 0.28889 " pathEditMode="relative" ptsTypes="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http://territoria-fermerov.ru/images/item/oak_tree/10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3" name="AutoShape 7" descr="http://abc-color.com/image/coloring/leaves/001/oak-leaves/oak-leaves-clipart-color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500694" y="4572008"/>
            <a:ext cx="3357586" cy="9286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КЛЁН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0" name="Picture 4" descr="http://s01.yapfiles.ru/files/453327/derevo_kle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92987"/>
            <a:ext cx="5357818" cy="5765013"/>
          </a:xfrm>
          <a:prstGeom prst="rect">
            <a:avLst/>
          </a:prstGeom>
          <a:noFill/>
        </p:spPr>
      </p:pic>
      <p:pic>
        <p:nvPicPr>
          <p:cNvPr id="29698" name="Picture 2" descr="http://pic4you.ru/allimage/y2011/08-26/12216/113644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029075" y="2285992"/>
            <a:ext cx="4029075" cy="3924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092 C 0.02847 0.01366 -0.00157 -0.00601 0.01302 0.01575 C 0.01909 0.02524 0.0375 0.03565 0.04531 0.04375 C 0.05364 0.05232 0.06371 0.07153 0.07552 0.07454 C 0.10468 0.08195 0.16371 0.09121 0.16371 0.09144 C 0.18368 0.1 0.20052 0.10533 0.22153 0.10811 C 0.26128 0.12084 0.30521 0.12061 0.34635 0.12477 C 0.63107 0.12246 0.60243 0.13403 0.76163 0.10811 C 0.80052 0.08264 0.74705 0.11528 0.78958 0.09676 C 0.83177 0.07848 0.78611 0.09005 0.81962 0.08287 C 0.8401 0.06968 0.85955 0.05417 0.87986 0.04098 C 0.88715 0.02709 0.8967 0.01899 0.90573 0.00741 C 0.92448 -0.01713 0.89045 0.01806 0.91857 -0.00925 C 0.92465 -0.02546 0.9335 -0.03819 0.9401 -0.05416 C 0.94531 -0.06666 0.94739 -0.07731 0.95521 -0.08773 C 0.95833 -0.10763 0.95781 -0.10995 0.96805 -0.12685 C 0.97118 -0.14606 0.9783 -0.16921 0.97882 -0.18819 C 0.98021 -0.22824 0.97882 -0.26828 0.97882 -0.30833 " pathEditMode="relative" rAng="0" ptsTypes="fffffffffffffffffA">
                                      <p:cBhvr>
                                        <p:cTn id="6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9" y="-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:\Безымянный.png"/>
          <p:cNvPicPr>
            <a:picLocks noChangeAspect="1" noChangeArrowheads="1"/>
          </p:cNvPicPr>
          <p:nvPr/>
        </p:nvPicPr>
        <p:blipFill>
          <a:blip r:embed="rId2"/>
          <a:srcRect l="20491" t="9462" r="20182" b="5577"/>
          <a:stretch>
            <a:fillRect/>
          </a:stretch>
        </p:blipFill>
        <p:spPr bwMode="auto">
          <a:xfrm>
            <a:off x="1500166" y="0"/>
            <a:ext cx="638503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857232"/>
            <a:ext cx="83582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Буква Н </a:t>
            </a:r>
            <a:r>
              <a:rPr lang="ru-RU" sz="9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endParaRPr lang="ru-RU" sz="9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Звуки </a:t>
            </a:r>
            <a:r>
              <a:rPr lang="en-US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9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], [</a:t>
            </a:r>
            <a:r>
              <a:rPr lang="ru-RU" sz="9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’]</a:t>
            </a:r>
            <a:endParaRPr lang="ru-RU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1643050"/>
            <a:ext cx="83582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работу!</a:t>
            </a:r>
            <a:endParaRPr lang="ru-RU" sz="96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92</Words>
  <PresentationFormat>Экран (4:3)</PresentationFormat>
  <Paragraphs>25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Ира</dc:creator>
  <cp:lastModifiedBy>Ира</cp:lastModifiedBy>
  <cp:revision>38</cp:revision>
  <dcterms:created xsi:type="dcterms:W3CDTF">2014-09-24T09:43:07Z</dcterms:created>
  <dcterms:modified xsi:type="dcterms:W3CDTF">2015-09-19T22:35:17Z</dcterms:modified>
</cp:coreProperties>
</file>