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8" r:id="rId6"/>
    <p:sldId id="261" r:id="rId7"/>
    <p:sldId id="262" r:id="rId8"/>
    <p:sldId id="27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7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ft-17.ru/wp-content/uploads/2013/03/33ddnhLlGhcx2saFmvLNS1b9GvcxWzYR3vLB3tcQyxM0zzMQT5MEzxMMDzOAyqM5G-c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142984"/>
            <a:ext cx="3262302" cy="42801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029" name="Picture 5" descr="http://img1.liveinternet.ru/images/attach/b/4/104/55/104055695_1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4386268"/>
            <a:ext cx="3000364" cy="23145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50099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Изученные звуки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00098" y="1000108"/>
            <a:ext cx="292895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</a:t>
            </a:r>
            <a:endParaRPr lang="ru-RU" sz="23900" dirty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000108"/>
            <a:ext cx="292895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</a:t>
            </a:r>
            <a:endParaRPr lang="ru-RU" sz="23900" dirty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000108"/>
            <a:ext cx="292895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</a:t>
            </a:r>
            <a:endParaRPr lang="ru-RU" sz="23900" dirty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000108"/>
            <a:ext cx="292895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 err="1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ы</a:t>
            </a:r>
            <a:endParaRPr lang="ru-RU" sz="23900" dirty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000108"/>
            <a:ext cx="292895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</a:t>
            </a:r>
            <a:endParaRPr lang="ru-RU" sz="23900" dirty="0">
              <a:ln w="285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42976" y="4500570"/>
            <a:ext cx="7215238" cy="192882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3857620" y="-71462"/>
            <a:ext cx="1428760" cy="8715436"/>
          </a:xfrm>
          <a:prstGeom prst="rightBrace">
            <a:avLst>
              <a:gd name="adj1" fmla="val 8333"/>
              <a:gd name="adj2" fmla="val 4983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Гласные звуки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572528" cy="2308324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Их можно пропеть</a:t>
            </a:r>
          </a:p>
          <a:p>
            <a:pPr>
              <a:buFont typeface="Arial" charset="0"/>
              <a:buChar char="•"/>
            </a:pPr>
            <a:r>
              <a:rPr lang="ru-RU" sz="4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Воздух проходит свободно</a:t>
            </a:r>
          </a:p>
          <a:p>
            <a:pPr>
              <a:buFont typeface="Arial" charset="0"/>
              <a:buChar char="•"/>
            </a:pPr>
            <a:r>
              <a:rPr lang="ru-RU" sz="4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 них можно составить слоги</a:t>
            </a:r>
            <a:endParaRPr lang="ru-RU" sz="48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://www.dshikozlovskogo.ru/upload/medialibrary/c34/637940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503240"/>
            <a:ext cx="3143224" cy="29642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4071942"/>
            <a:ext cx="1214446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8662" y="3500438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4071942"/>
            <a:ext cx="1214446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3108" y="3500438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4071942"/>
            <a:ext cx="1214446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57554" y="3500438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286388"/>
            <a:ext cx="1214446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6" y="4714884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5286388"/>
            <a:ext cx="1214446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3108" y="4714884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50099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143436" y="2714620"/>
            <a:ext cx="3357586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Гласные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0" y="2643182"/>
            <a:ext cx="3429024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Согласные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://s1.pic4you.ru/allimage/y2012/12-09/12216/27989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42026"/>
            <a:ext cx="4357686" cy="321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6968 C 0.01007 -0.08218 0.00469 -0.09144 0.01059 -0.10857 C 0.01268 -0.11458 0.01615 -0.11968 0.01893 -0.12523 C 0.02813 -0.14375 0.0125 -0.12315 0.02518 -0.1419 C 0.03681 -0.15903 0.04132 -0.16435 0.05643 -0.17245 C 0.07709 -0.2 0.10469 -0.19745 0.13143 -0.20579 C 0.15104 -0.21181 0.16754 -0.22222 0.18768 -0.22523 C 0.23334 -0.2456 0.28611 -0.23912 0.33351 -0.2419 C 0.35782 -0.23912 0.38316 -0.24375 0.40643 -0.23357 C 0.42848 -0.22384 0.41875 -0.22685 0.43542 -0.22245 C 0.46146 -0.19954 0.49341 -0.19352 0.52101 -0.17523 C 0.52691 -0.16296 0.53559 -0.15417 0.54167 -0.1419 C 0.54896 -0.09445 0.53802 -0.17037 0.54601 -0.04468 C 0.54636 -0.03889 0.55018 -0.0338 0.55018 -0.02801 C 0.55018 -0.02523 0.55018 -0.02245 0.55018 -0.01968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059 -0.01945 0.00816 -0.02014 3.33333E-6 -0.04722 C -0.00261 -0.05579 -0.00834 -0.06204 -0.0125 -0.06945 C -0.01459 -0.07315 -0.01875 -0.08056 -0.01875 -0.08056 C -0.02309 -0.09769 -0.01927 -0.08681 -0.03542 -0.10833 C -0.04358 -0.11921 -0.04931 -0.12847 -0.06042 -0.13333 C -0.07032 -0.14306 -0.08177 -0.14954 -0.09375 -0.15278 C -0.10747 -0.16181 -0.11823 -0.16389 -0.13334 -0.16667 C -0.16181 -0.1794 -0.14236 -0.16574 -0.1875 -0.16111 C -0.24636 -0.15509 -0.30556 -0.15556 -0.36459 -0.15278 C -0.37813 -0.15023 -0.3908 -0.14514 -0.40417 -0.14167 C -0.41719 -0.13009 -0.42466 -0.11435 -0.43542 -0.1 C -0.43733 -0.09236 -0.43993 -0.07431 -0.44375 -0.06667 C -0.44775 -0.0588 -0.45348 -0.04884 -0.45417 -0.03889 C -0.45469 -0.03056 -0.45417 -0.02222 -0.45417 -0.01389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Согласные звуки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57252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Их нельзя пропеть</a:t>
            </a:r>
          </a:p>
          <a:p>
            <a:pPr>
              <a:buFont typeface="Arial" charset="0"/>
              <a:buChar char="•"/>
            </a:pPr>
            <a:r>
              <a:rPr lang="ru-RU" sz="4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Воздух встречает преграду</a:t>
            </a:r>
          </a:p>
          <a:p>
            <a:pPr>
              <a:buFont typeface="Arial" charset="0"/>
              <a:buChar char="•"/>
            </a:pPr>
            <a:r>
              <a:rPr lang="ru-RU" sz="4800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 них нельзя составить слоги</a:t>
            </a:r>
            <a:endParaRPr lang="ru-RU" sz="48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http://www.dshikozlovskogo.ru/upload/medialibrary/c34/637940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503240"/>
            <a:ext cx="3143224" cy="2964235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5857884" y="3929066"/>
            <a:ext cx="2928958" cy="2428892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xn----7sba5aoqfcx1bzb.xn--p1ai/attachments/Image/zayavl.png?template=gener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3571606"/>
            <a:ext cx="2285984" cy="328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pngicon.ru/data/media/2/1_28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357562"/>
            <a:ext cx="2438400" cy="2438400"/>
          </a:xfrm>
          <a:prstGeom prst="rect">
            <a:avLst/>
          </a:prstGeom>
          <a:noFill/>
        </p:spPr>
      </p:pic>
      <p:pic>
        <p:nvPicPr>
          <p:cNvPr id="8194" name="Picture 2" descr="http://lenagold.ru/fon/clipart/n/noso/nosor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291"/>
            <a:ext cx="4572000" cy="2950464"/>
          </a:xfrm>
          <a:prstGeom prst="rect">
            <a:avLst/>
          </a:prstGeom>
          <a:noFill/>
        </p:spPr>
      </p:pic>
      <p:pic>
        <p:nvPicPr>
          <p:cNvPr id="8196" name="Picture 4" descr="http://files.softicons.com/download/animal-icons/animal-icons-by-martin-berube/png/256/insec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071810"/>
            <a:ext cx="2000264" cy="2000264"/>
          </a:xfrm>
          <a:prstGeom prst="rect">
            <a:avLst/>
          </a:prstGeom>
          <a:noFill/>
        </p:spPr>
      </p:pic>
      <p:pic>
        <p:nvPicPr>
          <p:cNvPr id="8200" name="Picture 8" descr="http://www.uz.all.biz/img/uz/catalog/4303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42852"/>
            <a:ext cx="3286125" cy="3286126"/>
          </a:xfrm>
          <a:prstGeom prst="rect">
            <a:avLst/>
          </a:prstGeom>
          <a:noFill/>
        </p:spPr>
      </p:pic>
      <p:pic>
        <p:nvPicPr>
          <p:cNvPr id="8202" name="Picture 10" descr="http://papus666.narod.ru/clipart/n/nog/nogik1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177687">
            <a:off x="3018212" y="1937776"/>
            <a:ext cx="2635235" cy="2792222"/>
          </a:xfrm>
          <a:prstGeom prst="rect">
            <a:avLst/>
          </a:prstGeom>
          <a:noFill/>
        </p:spPr>
      </p:pic>
      <p:pic>
        <p:nvPicPr>
          <p:cNvPr id="8204" name="Picture 12" descr="http://img-fotki.yandex.ru/get/6714/43358459.80/0_800e1_aa37f13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643314"/>
            <a:ext cx="4762500" cy="3971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-2143164"/>
            <a:ext cx="8358214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7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joyreactor.cc/pics/comment/%D0%AF-%D0%92%D0%B0%D1%82%D0%BD%D0%B8%D0%BA-%D1%80%D0%B0%D0%B7%D0%BD%D0%BE%D0%B5-%D0%AE%D0%93%D0%9E-%D0%92%D0%9E%D0%A1%D0%A2%D0%9E%D0%9A-%D0%BA%D0%BE%D0%BD%D1%8C-%D0%91%D1%83%D0%B4%D1%91%D0%BD%D0%BD%D0%BE%D0%B3%D0%BE-11469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00090"/>
            <a:ext cx="4456981" cy="4429156"/>
          </a:xfrm>
          <a:prstGeom prst="rect">
            <a:avLst/>
          </a:prstGeom>
          <a:noFill/>
        </p:spPr>
      </p:pic>
      <p:pic>
        <p:nvPicPr>
          <p:cNvPr id="7172" name="Picture 4" descr="http://www.solnet.ee/sol/019/pic/az/az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3507109" cy="3041936"/>
          </a:xfrm>
          <a:prstGeom prst="round2Diag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174" name="AutoShape 6" descr="data:image/jpeg;base64,/9j/4AAQSkZJRgABAQAAAQABAAD/2wCEAAkGBxMTEhQUExQUFhQUFBUUGBcXGRYXGRgUFxUWFxYZFhoYHSggGBolHRUUITEiJSkrLi4uFx8zODMsNygtLisBCgoKDg0OGxAQGzIkHyQsLCwsLywsLCwsLCwsLywsLCwsLCwsLSwsLCwsLCwsLCwsLCwsLCwsLCwsLCwsLCwsLP/AABEIAPcAzAMBEQACEQEDEQH/xAAcAAABBQEBAQAAAAAAAAAAAAAAAQIDBAcFBgj/xABMEAACAQMABAgKBwYEBAcBAAABAgMABBEFEiExEzJBUWFxgZEGFCJCUlNykqGxBxVigrLB0SMzk6LC0jRDY3Mkg6PTFkRUZLPD8DX/xAAaAQEAAgMBAAAAAAAAAAAAAAAAAQMCBAUG/8QAOREAAgECAgcGBgICAgEFAAAAAAECAxESUQQTITFBkdEFYaGx4fAiMlJxgcEjQhTxM2IVQ1Oi0uL/2gAMAwEAAhEDEQA/ANxoAoAoAoAoAoAoAoAoAoAoAoAoAoAoAoAoAoAoAoAoAoAoAoAoAoAoAoAoAoAoAoAoAoAoAoAoAoAoAoAoAoAoAoAoAoAoAoAoAoAoAoAoAoAoAoBssgUFmICgZJJwAOck7qA8nefSDbAlbZZbths/YKDGOuVyI8dRNUz0inDY2XQ0ecjkXPhnfNxUs7cfbeS5fHVGEAPaa0p9p04++lzZjoLZTbwkvDvvgP8AbtUA/wCpITVEu148EWrQPdxU8Jr0brxG6JbUY745V+VI9rx4oh6AdGz8OLpf3tvFOOVraQq/ZDPjPY5rZpdpUZlM9Cktx6PQnhZa3TakcmrMN8MoMco5/IfBYdK5HTW9CpGavF3NWdOUd6O5WZgFAFAFAFAITigPL6S8PrKNiiO1xINhS3XhcHmLjEanoLCqamkU6fzOxbChOe5HKm8Nb1v3VlHEvI1xMAe1EXH81aku0YLcn5edjYjob4v9lM+E+keWfRydAinb48LVP/lFkufoWf4S7x0fhXpAH95o6Qc2rPET94swHdUrtSHG3PqkQ9B+50Lbw9kX/E2cgX1lu63KDpIGq47FNbUNOpS7vee4plok1uPTaF0/bXak28ySY4wBw6+2jYZO0CtuMlJXRryi47GjpVJiFAFAFAFAFAed8LfCtLMKiqZbiQExwg42DYXkPmRg7M7ydgB5Kq1aFKOKRbSoyqOyM50jLLctrXknDHORCuVt4zyYTP7QjnYk/KuFpHaM57Fs959DrUtFhAVmYjGfJG5RsUdQGyudKUpb2bSSW4aIaxsTccIaixFxwhqLC4vBVGEXG3UKyKFlUOBtBOxlPIUYbVPVVtOvOm7p+/eZhKnGR2NCeF01mQty7T2m7hjtmhH+rjbKg5W4w2nyuTu6H2kqjwVN/B59Gc2vodvihyNLikVlDKQysAwIIIIIyCCN4IrrHPH0AUBwPCrwqjswq6plnkBMcKkAtjezE7EQHex7ATsqqtWhRjimy2lSlUdkZ5pS4nujm9kLKdotoiUhHt8sh6Xz0AVwNI7TnPZHYvH08zqUtEjHvY1Jio1YwI1GwBBjZ1765zqSe7Z7z3m3gXEiYE79tYWvvMhNSlibialLC4KSDkEg9GyiutwdnvGzorsHYFZV4s0ZKSqehlwTWzS0qpTd0/f29sqnRjJHqPB7w3khZYr9laNiFS7ACjJ2AXAGxTya4wN2QN9d/RdPjV+GWx+D+xyq+iOG2O40WugaQUAUAUBU0vpFLeCWeTiRI0jc+FGcDpO7toyUruxjdvJJI7zzbZ5zrOfQXzY15lUbO87ya8tpekutUb4cPfed6jRVOFi7HHWoWtkwSpMbi6ooBQKEDgtABSoFyGRaxaMkyAnHUd9V3sZnofoz0kY5JLJj+z1TPb/ZXWAliHQGZWA5nI3CvUdmaU61O0t6OPptHBLEtzNErpGiUtNaSS2glnk4sSM5A3nA2KOknAHSahuyuSld2Mfilkd3nmObiY6zHkQebGnMqDYO07zXktM0t16l+C3dfyd+hRVONuZMorUSLmTKlZpGNx2pU2IuGpU2Fw4Olhca0VRYm5XkSoaMkyI4IKsMqwwQdxFQpOL2EtXPZfRjpdsSWUjFjAqvCxOS1s3khSTvMbDVzzMleq0HSddSu962M4el0dXO63M95W6agUAUB5H6VCfq6TmM1sG9k3MWfyHbVOk31UrZMv0e2tjc8HDXkEd9lkPU3MLHOu9ORqSq60jjeqbce0x8le01fDR5yV3sXf7uU1dIp0vmZTfSdy24RRjp1pG+GqB8avVCkt7b8Opzp9qx/rEjae5P/mCPZjj/AKgazUKX0+LNd9qVeCQ5by6XdMre3Gv9BWo1dJ/15PrcmPak/wCyLUWn5F/exZHpRHW70OG7s1XLRk/klz6/6Nyl2jSnsew6VvexyrrRsGG7ZyHmI3g9BrTqQlB2krHRi01dDXqlliJ/Bwn6yscenOD7Hi0hOejWCduK63Y19bL7Glp9tWa/XpDjHjvpUb/glXzXurZW6hKGA95VrV01tUJtZM2NFV6qPCE145HoCSM1YjFkF1pmKM6uSz+gg1m7cbF7SK2KdCc1dbFm/fka9WtCmryZTfTE7cSJEHO7Fj7qbP5q2Fo0Fvk39vXoc+falNfKrkXjl0f8yIdUR/N6z1VHJ8/Qpfa0vp8fQcukLocsL9auh7wx+VQ6NJ5rk/0THtXOJYj8IAP30bR/aH7RO0r5Q7RVctFf9Hfwfv8AJu0tOo1Nl7M6Kyq6hlIZTuIIIPaK1ZRcXZm6mQOKrZYjo+BhI0nb43mK4U+xiNvxBO+ux2M3ikuGz9nP7RXwI1uu+cgKAKA5vhHooXVrNbk44WMqG9F96N2MFPZUSV1ZmUZYXcyCylYghxqyRsY5FPmyLsYdXKDygg14/SKLo1HB/j7HoadRVIqSOZPdNcEhSVh3ZGxpOfB81OraeqtylRVPbLbLy9fI5Wm9oYXgp78yxbWgUAKAAOQbBVju3dnDbcndlgQCpsA4EUsBjQ1FiCF46iwKskBDa8Z1JB5w3Eczjzl//CpumsMlde92Rs6PpU6L2bsjq6NvuFUkjVdTquvM3RzgjaD01y9IoulK29Pcz09CrGrBSieq+jXRxlne8I/ZIjQQH02LAzyD7IKIgPLh69B2VozpU8Ut7Obp1ZSlhXA0iuqaBxfDLRBurOaFMcIVDxk7uFjYSR5PINZVB6CawqQU4uL4mdOWGSkZPaXAkQNgjO9TsKsNjKw5CCCD1V4urSlSm4S3o9HGSkrooPK8/EJSHdrjY0nPqHzU6d55K6NHRlTV5q8suC+/ecnTe0MHwU95Nb2KoMKABzD8+c1c227s4UpSk7ydywsa02EDsLTYBDGtNgIngHJUWIKDW7RsXhOq28r5j+0OQ/aG3rpJKawz58V7yN7RdNnRdntR1LK7EqBgCNpBU71Yb1NcytTdOWF/7PS05xnFSieq+jDR5kmlvCP2aqbaE+kdYGdx0ayIgP2Wr0PZejulTxS3s5WnVVKWFcDSK6ZoBQBQBQGY/S9oWNeDuEYpJcSJbSgbpU1WbJ5nVY2Gtyg45sael0oNKo1tW4uhXlThK2R48ypGBrEKNwzgdQFctJtnMSlJ7NpG2kSeIjnpI1B/Ng9wNTa29merS+ZpePl1IjPOeSNe1m/IU+DvH8S4t8l1G5uPTi9xv76m8Mnz9Cb0cnzXQXhJx6pveT+6o+Dv98iP4nmuT6C+OsOPGw6Vw4+HlfCmFPc/0NWn8sl+dnns8SWOdW4pBxvxydfNWLTW8wlFx3o6PgloSO6v+ClLiNrdpGVG1eEMciBVcjbq4lbOCCcb8VuaJShUfxK9t35N7Raso0pJPibbbwKiqiKFRQFVVAAVQMAADYAByV1SG7klAFAZR9KmgVikSaJtVbyURzRjziEZzIh80lY9VufIO/JOhpdCndVWtqNiGkzp0pJZHm5bsKORVAxyAAD5VzrtvYcpXk9m1lRr/PFV36hgdjNgHvqcD4uxnqn/AGaXvJXYwyzHdGo9p/yVT86WjxfgFGnxk/wurQZn5ou9/wBKfB3j+Lv8OoCWYb40Psufkyj50tDg/D1GGlwk/wAroxy6Qxx1dOsZHvLkDtNMD4O41T/q0/eTsy0s4YZBBB5RtFYvZsZW007MveCHg+l3eSRSSOsRhWZ0TyTLqtqEF96rhlB1dp2bRW3otGnVac1dx3HR0bSJxouKzNqtrdI0VEUKiKFVVGAqgYAAG4V1jAloAoAoAoDNvpfkLPZRAkZaeXIxs1EVBv5f2x7q1NMdoCTtTb+y/f6PCw2oByBt9I7T3nbjorkttmk5yezgW1tjy0wmNiOS4gTjzRA8xdc92azVKT4FsaNSW6L5CC/tvWqerJ+QqdVLIn/HqZAb625ZUHWdX501Ush/j1PpZNGiPxHVvZYN8qxcGt5hKEo71YhuNHAnJG0biNjDqI21CbQjOUdi3eB1vAUNHpO11jkSJPGDjB/d6+DjYf3W/ZW9ob+JmzRacZWVt3vxNnrpGYUAUBmf0tMz3FlEpxhLiU7M+qRSOnyn7609MfwJd4m0qbvmuv6PHQ6MGcna3pNtPZzdmK5l29hpucmrbl3e/MvR2gqMJjYWTg14zKvWQPnWSjcyUW9yKzaQtvXw/wARP1rLVSyM9RU+l8mOjubduLLEep1PyNQ6bXAh0ZrfF8iVrUHaPhWLiVtFCfRoySMq3Ouw9vI3aDS73Gam7We1d/vZ+DvfRzrppOPWx5dpOoIyM4eFto5D5PP3Vv6Fa7sbNHDgds1+zYa6BkFAFAFAFAZb9I8jNpCNVUHgrMt5TaoHCysOQE5/Y7sd1aWmcEyKltXtz8l6nmDGfOkI6EAUdpOs3cRXOxRW5Gtiity5+0RG2h5UD8v7QmTb98mmtY10+Dt9tnkSrMBxVA6gB8qxcmytyb3h421Y3IHreGpxC4OkT8eNG61U9xxWam1xLI1JR3MelqvmO6dGtrL7r5AHVissV95OsvvSfvuL+hi632j2bUI4d11lyM60EwwVOcb/AEj2VtaLbHsNihh+K2X7RsldIyCgCgMs8PJ2OkyFXW4Ozj3kKAzyTE5O/aFTcDurR0u11ciqlgV3xZ5yR5DvkCdEagn3nyD7orQxRXA1sUFuV/v6dSs8SHja7+07ke7nV+FRrHwGulw2fhf7EiiiXixRjqRR+VQ6knvZEq05b2+ZOJh6K9wqMTMMTGtIp3qp6wKY2SpNcSDxeLaRGqk8qeQe9MGp1sszPXVOLv8Afb5j1LDiyN1P5Y7zhv5qY096Ixp71y2engdvwTuW+sbDKgaxuE1gcgjgZG5cEHKDZjtrd0S2LZkbFFRtKz93NkrpGYUAUAUAUBj3h3eKNI3WWA1YLeIDlJ8qQgDeTiTOyudpl27LIxrJuKS7/wBHmuGduKh62OoO7a3wrQwrizWwRXzPlt9PEcLSY73VR9lcnvYkHuqfhyJvBblf7vp1HrognjSSn72r+ACpxZJe/uTrMorlfzuL9QpzyfxJP7qnHLu5InXz7uS6DToYDc0g/wCY5+ZqHJ5LkiHWk96XJdCM2brukbqYKw+QPxqMS4ojHF74r8XXp4CpPKu8BulTg+62z+ao+Hg7e/fAi0Hudvv1XQ6mj9JqZbLb5QvoRqnYwDuqZwduPKO3dW3o18aL6EWn+GbjXVLAoAoDHfC67A0hfsxACiCIEnGf2MbY28uZW2VzdLu52WRhWTailk/fgeb8YZuKjHpPkj+bb3A1o4c2a+C3zNefl1HLbzNyxp2M/wASV+VTaPe/DqT/ABrN+HUd9Vud8z9QEYH4SfjU3X0rxJ1kVugvHqL9UH1kvvfoKYu5DW/9VyA6IbkllHap/EppfuQ1i4xXj+mL9XyjdID7SfmpGO6nw5EXg98bfZ9bjGWRePGetDrjuwG7gajAuDIwRfyvns9PI6ng5OPG9HsCDq3TKeca0LjBG8HyuWtrRE1NX7/0X0IuLaeX7Rt9dUsCgCgCgCgMg01CHvdJP/rwpnoW2i/Subpe2XIr0jdFd37Zyhcwjc2uRswgaQ56dQHFaigylUpZW++zzHeNN5sEh6SY0HxbW+FZYVmTgXGS8eghluOSKIe1K3yWM/Olo5+HqSo0uLfL1DWufRt/ekP9NPg7x/Fm/DqBe59XAf8AmOP/AKzS0O8WpZvkuojSyedAx9h0bHvFTUYYviRgg90uaf6uV5po/O1k9tWQe8RqnsNYum+BGqlw2/bb6kqjAt29C+tWB/5se7uq7Rtk19/0WaNdTt9/Jm712C4KAKAxTSxBu9IyYBbxjUBxtwqxpjP3DXK0uXxtfYq0iT2Lu/bOQ1+inBYZ5t57htrUUZPgUKnNq6Qn1ofNSRvu6v48VOHNr39jLV5tL838rh9Yy8kR+86j5ZqbRzGGH1eD9BPrCf1SfxD/AGU+DPw9TLDS+p8vUlXSUvLEOxwfmBT4c/AjDT4S8P8AY5dLnzopF7Fb8DE/CpsuDRGrXCSfNeaRLFpWNiBrAE8jZU9zYNQ0yHTkttv35F6EKJLKQAay39umeXVd0UjPNtrY0V/EvuXaM9rXczaq6xaFAFAFAFAYzpKKNpr53UMfH3HlbQNRdXYp2Z8nfjOyuZpMmpMwrzask+HUqNd8grScjUuVZtLIvGdV62AqUpPcjONOcvlTf4IjptPSz1Bm+QqcEjLU1MvFIb9er/qfw5P7anBLu5onUT7ua6jl04nOR1q4+Yphl7aIdGftrqSRaYjbYHQnm1hnuqGpLejGVOcdri+RaW8rHEYXIbyKJYGlC6pSeBzq5AOHBOVGxj5PKK2KM9qfebNCbckn72M1u28MbB8DxmJSdyyngWPUsuqfhXVjUjLcy5Rb3bTprpKE7pYj1Ov61ncWZTu/CazjOHuYA3o8IpY9Sg6x7BWLklvYwveY+luk/jk3lMsl5MVzrAFDNKRlDjbgDjDI6K5dd3lJruK68mpbMl5ZglgAMAADmGytVpveaju9rEktwvGIHWQPnRRYUW9xUe8txvni7HU/I1lqpZFq0eq/6vkNN7B61fj+lNVLIf49TIYL6D10fawHzqNVPIf49X6XyLMaBuKQ3UQflWLi1vKnFregkt8jBGRzHbUbUE2tqJrS1CLCw1gEvrM6oJ1f3y+adg7MVuaK25K+f6NrR5ty29/kzeK6xYFAFAFAFAYTfpIWvMOAp0ldjYuWyJX84kjGOTV7a5OlWUn9/wBFekNJrZfYvL3xKI0cDxst7RJHu7vhWrifAo1klu2fbrvLMOjwvFVR1AD5Ud3vMZSlLe7knihqMJjYPFDTCLB4oaYRYjksc7wD1jNEmtxKbW4rnRijigr7JKjuGw91ZYpcdpm6snv2/fb6iX0Mi2dx5QKgxk6w8rztoK4HZjtq2lZ8OKLtHcXNbLbffu49dISJsaPWXoAde44buFVrufMqUV/WXPZ6eIz6xszxrOPW5zDKPyq3FK3/AOvUu/mtsf8A8l1LtrpOI7EjKjmSKXHfq4rCzeXMrlCT2u3NdQ0K0nirEFFU3Mm8FnP7SU84C/zVbNpLl5FlbCntyXkvfARo1PHeR+tyo7RHqg9oqnWZFOttuSX463GLFCpysUYPPqrntOM1DqPMh1ZvY2yUXWN2zqrDEYXGtdmlyBhuCd9RcXI2iiba0aE8+qM9hxkVmqklxLFVmtzZKkC+a8idTaw7pNYAdWKyx33k6y+9J++6xalMgh26jKLm0YsMqwxOuPJ2huvI6q2NHaxbM+pdo+HFs7/Jm4V1SwKAKAKAKAxRw+LnVRCPrK88pnIOeGfcoU57xXL0lK7vn+jCuo32vLyIBFL6yMDmEZJ7y+PhWv8ADkUXhk+foBtHO+4lHQohA+KE/GpxLLzJVSK/qvHqBsByyzH7+PwgUxdyGs7lyGHRSetuP40n60x9y5GWueS5IcNHqN0s/wDEY/PNMfcjHW9y5C+JtyTy9R4Jh8Y8/GmJZDWR+lePUdwMvJIjDmZCD3q2B3VHw5EXhl4+n7I9LF/EbsNGMFB5SODjGdpDBT3Zq2klw7i/R1HWKz4r3xIJ2Yb4XPShjYfzMp+FUYFmUauL/svzfoyp4y2dkEvaYgPx0wR+peJOqjxmvHoWrdpeRY05iWZz2qAo/mp8KItTXFvw6+RDoyR/EyAmf+Ik8okBSdaTOMZPKeSraiVuXkXV1HFteXkiPUmPoL7z/wBtUfD3++ZR/Gs3yXUcLOU75B2IB8yan4cvEYocI+P+hfquQ/50nYIx/RU3X0rx6mWsj9C8eoo0M3rpv+n/AGVOJfSvHqTrV9C8eo76nfknl7oj/RS6+lePUayP0Lx6jXsJRukz7SA/hxWPw5GOKH08n/sj1Zh6De8n91R8Pf59CP43muT6FkXLeLygow/aW51gVKjEo37c/CtjR9+/ii6gli2M32uwWhQBQBQBQGF3l2y+NqEdsaSu9o1MfvZNnlMK5Wk/M9vH9FdeKb2u2xZ5dyKPjknIh7WA+Wa1NmZRhj9XgMN1P6EY65G/JKn4M3y9SbUs3yXUPGJ/9MdrH8hS8e8fx9/gJw1xzxdz/rS8O8m9Lv8ADoKJ5+eLuf8AWl4d5F6Xf4C+Mz80Z7WH5Gl494/j7/DqSJfyjfHn2XB/EFpsz9+JFocJc10uTX2kwbO7UhlZoxgFTjO3ZrDK56M1fR6F+jx/kX3XvMHt1dcxyyYxvD6/49aq5O29FTk0/iiuVvKxRNlIP86T3Y/7awxR+nz6jWQ+hc31HxWzja0shH3F/CoPxpiXBeZi6i4RXj+2SaJvAtnq4ckXEm0KxHGfHlHYTt56uqbuXkX143lf7eSEN+3JE5/hj5tmqbLNePQowL6l49BfH5OSPvZR8s0+HMYYfV4DTfz8kcfbIfySp+DPw9TK1L6ny9RPHrj0Ivff+ypvDN8vUm1HN8l1FF/cehF/Ef8A7dReGb5eotRzfJdR6383LGnZJn5oKfDn4epi1T4SfL1Dx48sTjpGoR8Gz8KiyzIwLhJePQdLexm3mXOGJiwrZUnEoJwGwT2VdQVnyLqEGp+2b9XZLQoAoAoAoDGrm08q9HNpGZveLN/VXK0pfE/uVaRvX2RSNoK1MJrWENsvOO8UwjCxphT0l7xU4GTheQmpH6ae8P1pgYwSyDUj9NPeH60wMYJZBwaemveKYGMDyGPEvIy94qMDGF5EV8uLO72j92Pmatopp8i7Rk9ZH7oqXK6xy0CsRygqT3nBrFStukRGdtinbn6lXVH/AKeXsdf+5WWJ/UuXoWYn/wC4uT/+patolY/4bbyFzGfjrMajE/q8zFza/wDU5X6Iv6FtybRhuxdSDHNhpBisqi2cvIjSPm/C8kSeJmqMJrh4kaYQHiRphAeJmmEWDxM0wiwniZpYDTaGosBbiAi3nz/pf/KtX0F8XIv0f50bxXbNgKAKAKAKAxfTltF43pEPHGzC6RgWVWIV4IzjJG7Jrm6VJqTt3fsxrzlG1nbZ+2c3gIPUxe4n6Vp6yWZr66p9T5sOBg9TF7ifpTWSzGun9T5i8DB6mL3E/SmslmRrp/U+YcFB6qL3F/SmseY1s/qfMULD6qP3F/SmseY1s83zF/ZerT3V/SoxvMjWSzGlo/QT3V/SmNjHLMr6UCeKXJCJnUGDqrkHbu2VbSk2+Rdo026kbvii1BotZRlJWxziTPxbNY78jDE1vS5Ev/hht/DkD/cj/SssPcicf/Ve/wAkD2MMZAe4yScACYgk8w1cEnqoovgvAlY38sfAfom1j4OcMpyty3G1wcHLbQdvKN9ZzbS29xnWlJW+yJvEoT5g+P61VjZTrJZiHRsHq1pjeZOtnmMOiLY74o+6p1ksydfU+pjfqS19RF7oprJZk/5FX6nzF+pbX1EXurTWSzH+RV+p8xw0Pbeoi9xf0prJZka+r9T5i/VtuP8AKi91f0qMcsyNdU+p8xl3bRCJ9VEB14ACABvmUVbRk3K32LKE5Oe1m611y0KAKAKAKAxrw0tD9Y32GZddLaXZj0Fj3EH1Zrm6Zsl+DCs7Rjsvv9+JwPFpOR/eVT8sVo3WRr4o/T4/7GiCb0oz91h/Wan4Mn7/AATenk+a6CNHPyLEfvMP6TS0O8JUs3yXUTFx6uP+I39lThhm+XqThpfU+XqGLj1cf8Rv+3TDDN8vUYaX1Pl6jljnO9Yx95j/AEiotHv9/khqnwb5LqyQWkp3sgHQpz3lvyp8ORF4ZPn6fsLzRx4CTWdzlo13gDymxuUDO/lzVtH5ls4ouoS+NWVvfebbf+DVnMxeW2gdzvcxpre9jPxrsuKe9F6k1suUh4DaNznxOAn7SBvg2ahQityJ1kszr2GjIIRiGGKIc0aKg7lArKxi23vMe8KImF/pEK5UcLC+MKQdaCLbtGeXnrmaZskV12rRuuH7ZxteYeehHSjA94f8q0rxy8fQ1708nz9BWuZxuEZ+8y/0mpTjm/f5JWr4t8k/2hBezcsa9kn6qKfDn4eow0/q8PUPH5fVH31paP1eAwQ+rwYC+l9UfeWlo5jBD6vBim8m5EXtfHyU0+HPwGGnxl4eoGaY+gvvP/bUXj3++ZH8azfJdR6RMQuXJzcWq4AAU5nToz8a2NGac1sLtHax7Fn5M+ga7BaFAFAFAFAZP9JMbrpHK6uJbJdhztMUsmd27Y6c9aGm8CKttWr5+f8Ao8n4zIN6Z9lgfxatc6yz9+Jq4YPdLmulxTpPG9JB90t+DNThya9/clU77mudvOwfW6crY61ZfmKnBIameXimN+u4vWp7wpq55E/49X6XyF+uovWx+8KaueTH+PV+l8hw0snI2fZBb5CowyyI1M+K/Qo0kTxUc9mr+Mils2vf2IwW3teflccZpH4NSFAa5tVxksTmZeoD41fo9saRdo+HHs27/J++Bv8AXYLQoAoDJfDmNl0lOFVTwlrbyEMxXc0qEjCnJ/Zjmrn6ZFXTZjVUXBX7/wBHAIPLFJ1jUYfBtb4Vo4Fma2BcJLxI+Hj5ddfajkX4lcU1bJ1MvbQ0Xdv6+LPS6j5mp1Usif8AHq/S+RMpiO6SP3l/WsdW8jDVzyYp4P1ie8v60wPIauWRE1zADjhos8wdSe4HNTqpZGWoqb8L5DhIh4okbqRgPeYBfjTV5kaprfbn7ZPCGL2wKBVa9shtbLfv05FBH8xrY0ZJTRfQUVLY77H5e+BuldYsCgCgCgGyOFBJIAAJJOwADeSeQUBk3h9peO5uLWS3LGNRPAZyhMLswRwsbZHCY4J8ldm0bTurU0qziZTjam8Xc/1+zzzBhxoyelCG7wcHuBrmYU9zNLBF7nzI/GIuVwhPJJmM9zgU1UidTPgr/bb5FmO3B3EHqOflWOErcWt442NRhIAWVMJJBOY048iL1sB8zWSpt7jKNOUtyIjKp4qu/UpA958A9hpgzJ1TXzNL33E2j4na4tAdUA3tsdUZYkLKrHbsxsU7MdtX6KlrFYu0fCpO2TN7rsFoUAUBl/0rIyXdrIuP2kE8ZznB1GjZRkbv3jc/LWlpqWFNkVEnT25r9nkY9JleOjDpA1x/Lt7wK5qWTNVQv8rXl59SeLS6NsDqTzZGe0b6lprehKnNb0StdA7wD17axxGGIhbgzvjT3V/Sp1jzMtZLMAYxujT3V/SmseY1ksxzXoUcijsFRdsjbIqtpUNxSX9kZHvcUdpqXF8dhlq5L5tn36by3oF3e8slYAA3aNjOT5Cu+3GwcXprZ0RJ1C+go3dnw6e+ButdYsCgCgOZp3Tkdqq62s8kh1YoUGtJK+M4RejeWOABtJFQ2Slc5EXg/LdkSaSKlchls0OYE25HDHANw42b/IB3Kd9Ra+8yxJfLzOR9MU0SWkA1lWRZ0eJMHJVVZJDhdyKjkk7hs5SKq0izptMmEHNNdxni3xXjgr9oeUvvDcOsCuNhyNDV3+V38Hy6XLcd5kbwQe0Uu0YO6e0gltoGOWhiJ59Rc9+KyVWS4lir1Fuk+YzxOH1Y7Cw+RprZE6+pmBs4OWJT7XlfOmtlmNfU4Mlj1E4iIvsqB8hWLm3vK5VJS+Z3IprwZxnLeiNp7hu6zsqFFvaSoSavwH6J0gIry1kmysccplYKrSMqCN1DsEzsDMu4HnzW1ozhCV2+6/ebei0r4sO3Z+0b3a3KSIrxsro4DKykFWB3EEbxXXJJaAKAzz6ZHVYbVtZBItz5KscFkaN1fGwnALRkncNnRWtpSTp2MlHFGS7vUz/hRnDZQ/a2A9TcU9Wc9FcjA+G00tW3tjt+3TeSy2QYeUoYdIB+dQrrcYxlKO52IPqhORMeyWX8JFZ455mevqcXf77fMb9Tjnk/iSf3Uxy7uSJ18slyXQcuiF+2et5D/VTHL2kNdPu5LoSR6KQHIRc8+BnvO2ocpPiYurUas2yWUKmAx2nco2sepRtNQoNkRg5bUTaC0hHFpCzedliiR5HJY7RmGSNWcjYg1nUbTjnIrc0TDGZt6PDZLDt2fjebqrAgEHIO0EcorqEi0BzfCDS62sJkYF2JVI4140srnVjjXpJPYMncKhuxKVyl4OaCaNmubkiS8mGHccWNM5EEAPFiXvY+UeiFG21mUpX2LcdPTGkktoJZ5OJEjOcbzgbhzknAHSaluyuYpXdjGJZpJ5HuLjbNKMEb1jj82JPsjO3nOSd9eU03S3XqbNy3dTv6PQVKNuJyivAbDkw8jbzF0NzpzHk5dm2tilVVbY/m8/U5en9nu7qU/wA+/fWVtHxt5Qxt26yEqTzHKnbVuKS2HIVScdng9vmH1c/myt1MFYfIH41N1xROOL3xX4uvQb4jcesj7Yz/AH0+DJ8/Qm9L6Xz9By2E/LIv3Y8fNjT4cvEOVPhHx9EOXRXpu7dZ1R3IBkddMWSS995Gst8qS8fO42Z0ixHEgMh3IuB95vRXpNQ92Kb2Z9C2hQqaRL9lzRtnweWY60j7Wbq3KvMo5BXL0is6ryS3L3xPTUKEaMMMT1P0daQMF2bbP7G4V5UXkSdMGQKOQOpLY54yeU13OydJdSLhJ7V5HP0+io2mjTq65zilprSaW0Ek8mdSJSxxvPMq87E4A6SKhuyuyYpt2Rjdy73LvNc4aSVdUrvWOLkhT7IztPKcmvLaXpsq1S8XZLd1O9Q0eNOFuPE5qSG3OpJtiOxJDtGORJOY8x3HrrYpVFVV1v4r9r3sOPpugyg8dPcXEso/MLR/7bao9zanwq5TvvOfrW/m2/frv8R5t5hxZkP+5GCe9GX5VN45E4qb3x5PrcMXH/tz/EH60+DvI/i7/ARkuD58C/cdvm4p8BN6S4Pml+mMkgPnzSN0LiMd6jW/mrHGluRGsS+WK8/PZ4FOa5WPyYkGu+5V3t9pzzfaNYt3V5PYiyjSqaRKy/0TWNpqhi5DO/HPJjkUD0RzVzq9Z1Hs2Jbuv3PTaPo8aMMKPbfRfpVkleyYkx6hmgz5ihgssY+yCyMo5NZhuArv9m6S61O0t6OZp1BQliW5mkV0TRPMzLw+lVU7UsrYSgf69yzxqx6VjikA/wB01HEz3R+56apMDx30rN/wIHI1zbBurhlYfFVrW0ttUJtZM2NFV6sTPm315Gx6ACtZWBz30bqnMTGMnaVxlCfZ5OzFbUNKktk1fz59TTr6DSrbWrMFuLheNGr9KMB/K+Pma2FWpPjb7rocyp2RNfI7ky6XI40Mw+5rfhJqxSg90lz6mvLs6uuAp0vniwzE+wV+L4FHKK3yXO/kRHs6u+FiMrcSb8Qr0EO/9q/GqZaRTju2vkuvkbtHspLbUZdstHrGDqjadpY7WY87E7TWlVqSqO8jrQhGCtFFgiqWWE+gv/6Fhjfw8nd4rPmup2P/AMz+37Rpaf8A8RsdekOKeJ+liQi2gTzZLyFW6lWSUZ+9GlamnycdHk1kbWhpOqjw615JHdJWiDAggEEYIO0EdNWRbTujFnLfRLx/uHwPVvll+6eMvxHRW5HSr/8AIr9639GaFfs+lV2rYxnjcy8eF+tCrj5hvhVyqU3ulz2ehzZ9l1o/LtGnTAG9ZF645B/TWdr7muaNd6FXX9Rp0sDxRIx+zG/5jFGrb2l+UI6DXf8AUQRzycgiXnbDP2KNg7T2VVKtTj/2fJczeo9lPfUfv39i7aaPWMHGSTxmO1mPSfy3Vp1asqj28uB2adOFNWiiVqqLUdHwQYjSVnjl8YU+zwLH5qtdTsi+sf2NDtD/AI0bFXoTjHmoGEWlpQ2zxq0haMnla2klEijpAnjPUTzVHEz3xPS1JgcXwy0ObuzmhXAcqGjJ3cLGwkjyeQayqD0E1hOCnFxfEzpzwSUjI4ZtddbBVgSjqdjJIpwysOQggjsryVajKnJxfA9FTmpq6Jo2qsyZOEzUmNxeAoMQot6DEPWChGIeIxQi4jVDJIG21WzI6/gHo8z33Cj91Zh11uQ3Mi6uqOfVjZs9LrXf7J0dxTqPjuOZp9VP4EalXZOYed8P9FPcWUixDMsZSeMek8TBtUdLKGX71VVqaqU3B8UW0Z4JqRmEEyuquu1XGR+YPMQeSvHzg4ScZHoYyUldFqJqIhlgLmsjEQw0FxhgoTiDgKDELwVCLkUoqDJFQqScCo37DPceg+juxMt80w/dWsbRa3I08mqSB7KA5/3BXe7KouMXN8dxyu0KqdoGpV1zmHN07oZLlFVmZHRhJFKhw8UgyAyk7NxIIOQQSDUNEp2OWl/pGDyZrZbpR/m2zpG5HO8MzAKfZduoU2mVovcOPheqjMtpfxjlJt2cL0ngS+yoxDB3nH074OR3oF9o+SIySL5QzmG4UbMORxJBjGtvGMEbNmvpGjQrrbvL6NeVF2Z4l0KycE6tDN6mXCsemNuLKvSpNcGvoVSm92w61PSYTRMGKnBBB5jsrUezYy7fuJ1loY2HiWgsHC0IsNaWouTYilkwpdiFQb2YhVHaamEJTdoq4clHeX9CeD9xeY1A8FueNcMurI68otkbaM+sccuwGuxovZlviqcjQr6alsiaforRsVtEkMKBI0GAB3kknaSSSSTtJJNdpJJWRy223dlupICgPA+FfgY4d7izUNwhLTWxIUO3LJCx2JKeUHyW37DknR0vQo11fibmj6U6ex7jyFu4csq51048TApKh5njO0dY2V5+rotSk9qOtCtGa2FlJKouZNEwkqbkWF16m5FhpkpcmxE8tRclIicHBY4VBtLMQqgdJOypjCU/lRLko7yzoPQk17sg1o7c8e6ZSC68otVYeVn0z5PXjFdfRezXvqbjRr6YlsjvNU0RoyK2hSGFdWNBgDeSTtJY7yxJJJO8mu2kkrI5Lbbuy5UkBQBQBQHl7aMWuk2RfJivomm1eQXUJUSEDkLxuhPOYieU1juZm9sfsdzSmi4bhODniSVPRdQwzzjO49IrKxim1uPLXX0fqP8ADXM0Q5I5cXMQ6hL5Y7HrWqaJSnvRsQ0qcTlTeB98u6OymHOrz27H7uq6/GtSXZdN7i9ac+JXPg7eDfYn7t1ER/MgNVPspcPMs/z/AHYVPBi9O60RemS6HyjiNI9kx4sh6eX7XwGumxwk1vCOUQxtM/ZJMdUdfB1sQ7Mox37SqWnTe47+i/Aq0hYSMrTyrulnbhGU86KfIj+4ordhShD5Uasqspb2ejqwrCgCgCgCgOXpvwdtrsDh4lZl4rjKyJ7Ei4Zew1jKKkrMyjOUdzPMXfgJOv8Ah7vXX0LqMS9glTVYDr1jWnU0ClM2YaXJbzly+D9+nGsoZf8AYuSM9kyqB31qS7Ly/a/bNhaaiubC5G/Rt32S2x/rqv8A8W/b9DP/ADI5+HqOTRN23F0bOOmS4t1A69Vie4VK7Kft+iIemrPwL1r4H3z8bxO2HOBJcv8Az6ig99bEOy6a3++dymWnN7jvaO8BLZGV5y91Iu0NOQyqedIlAjXr1cjnrfp0YQ+VGrOtOW9nqatKgoAoAoAoAoDkeEuiGuI0MbiOeGQTQuQSFkAK4cDejKzKw5m5wKhoyi7FCPwtKeTdWl3FKNh1IZLiNjzxyQqwI9oKecClycGTF/8AE8r/AOHsLt/tShLZO3hmD9yGlxhXFi+M6WO0W9io9FrmZj3rb4ptFonb0dJK0amZEjk26yo5kUYJAwxVScjB3DGccmakxfcWaEBQBQBQBQBQBQBQBQBQBQBQBQBQBQBQBQBQBQBQBQBQBQBQBQBQBQBQBQBQBQBQBQBQBQBQBQBQBQBQBQBQBQBQBQBQBQBQBQBQBQBQBQBQBQBQBQBQBQBQBQBQBQBQBQBQBQBQBQBQBQBQBQBQBQBQBQBQB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data:image/jpeg;base64,/9j/4AAQSkZJRgABAQAAAQABAAD/2wCEAAkGBxMTEhQUExQUFhQUFBUUGBcXGRYXGRgUFxUWFxYZFhoYHSggGBolHRUUITEiJSkrLi4uFx8zODMsNygtLisBCgoKDg0OGxAQGzIkHyQsLCwsLywsLCwsLCwsLywsLCwsLCwsLSwsLCwsLCwsLCwsLCwsLCwsLCwsLCwsLCwsLP/AABEIAPcAzAMBEQACEQEDEQH/xAAcAAABBQEBAQAAAAAAAAAAAAAAAQIDBAcFBgj/xABMEAACAQMABAgKBwYEBAcBAAABAgMABBEFEiExEzJBUWFxgZEGFCJCUlNykqGxBxVigrLB0SMzk6LC0jRDY3Mkg6PTFkRUZLPD8DX/xAAaAQEAAgMBAAAAAAAAAAAAAAAAAQMCBAUG/8QAOREAAgECAgcGBgICAgEFAAAAAAECAxESUQQTITFBkdEFYaGx4fAiMlJxgcEjQhTxM2IVQ1Oi0uL/2gAMAwEAAhEDEQA/ANxoAoAoAoAoAoAoAoAoAoAoAoAoAoAoAoAoAoAoAoAoAoAoAoAoAoAoAoAoAoAoAoAoAoAoAoAoAoAoAoAoAoAoAoAoAoAoAoAoAoAoAoAoAoAoAoBssgUFmICgZJJwAOck7qA8nefSDbAlbZZbths/YKDGOuVyI8dRNUz0inDY2XQ0ecjkXPhnfNxUs7cfbeS5fHVGEAPaa0p9p04++lzZjoLZTbwkvDvvgP8AbtUA/wCpITVEu148EWrQPdxU8Jr0brxG6JbUY745V+VI9rx4oh6AdGz8OLpf3tvFOOVraQq/ZDPjPY5rZpdpUZlM9Cktx6PQnhZa3TakcmrMN8MoMco5/IfBYdK5HTW9CpGavF3NWdOUd6O5WZgFAFAFAFAITigPL6S8PrKNiiO1xINhS3XhcHmLjEanoLCqamkU6fzOxbChOe5HKm8Nb1v3VlHEvI1xMAe1EXH81aku0YLcn5edjYjob4v9lM+E+keWfRydAinb48LVP/lFkufoWf4S7x0fhXpAH95o6Qc2rPET94swHdUrtSHG3PqkQ9B+50Lbw9kX/E2cgX1lu63KDpIGq47FNbUNOpS7vee4plok1uPTaF0/bXak28ySY4wBw6+2jYZO0CtuMlJXRryi47GjpVJiFAFAFAFAFAed8LfCtLMKiqZbiQExwg42DYXkPmRg7M7ydgB5Kq1aFKOKRbSoyqOyM50jLLctrXknDHORCuVt4zyYTP7QjnYk/KuFpHaM57Fs959DrUtFhAVmYjGfJG5RsUdQGyudKUpb2bSSW4aIaxsTccIaixFxwhqLC4vBVGEXG3UKyKFlUOBtBOxlPIUYbVPVVtOvOm7p+/eZhKnGR2NCeF01mQty7T2m7hjtmhH+rjbKg5W4w2nyuTu6H2kqjwVN/B59Gc2vodvihyNLikVlDKQysAwIIIIIyCCN4IrrHPH0AUBwPCrwqjswq6plnkBMcKkAtjezE7EQHex7ATsqqtWhRjimy2lSlUdkZ5pS4nujm9kLKdotoiUhHt8sh6Xz0AVwNI7TnPZHYvH08zqUtEjHvY1Jio1YwI1GwBBjZ1765zqSe7Z7z3m3gXEiYE79tYWvvMhNSlibialLC4KSDkEg9GyiutwdnvGzorsHYFZV4s0ZKSqehlwTWzS0qpTd0/f29sqnRjJHqPB7w3khZYr9laNiFS7ACjJ2AXAGxTya4wN2QN9d/RdPjV+GWx+D+xyq+iOG2O40WugaQUAUAUBU0vpFLeCWeTiRI0jc+FGcDpO7toyUruxjdvJJI7zzbZ5zrOfQXzY15lUbO87ya8tpekutUb4cPfed6jRVOFi7HHWoWtkwSpMbi6ooBQKEDgtABSoFyGRaxaMkyAnHUd9V3sZnofoz0kY5JLJj+z1TPb/ZXWAliHQGZWA5nI3CvUdmaU61O0t6OPptHBLEtzNErpGiUtNaSS2glnk4sSM5A3nA2KOknAHSahuyuSld2Mfilkd3nmObiY6zHkQebGnMqDYO07zXktM0t16l+C3dfyd+hRVONuZMorUSLmTKlZpGNx2pU2IuGpU2Fw4Olhca0VRYm5XkSoaMkyI4IKsMqwwQdxFQpOL2EtXPZfRjpdsSWUjFjAqvCxOS1s3khSTvMbDVzzMleq0HSddSu962M4el0dXO63M95W6agUAUB5H6VCfq6TmM1sG9k3MWfyHbVOk31UrZMv0e2tjc8HDXkEd9lkPU3MLHOu9ORqSq60jjeqbce0x8le01fDR5yV3sXf7uU1dIp0vmZTfSdy24RRjp1pG+GqB8avVCkt7b8Opzp9qx/rEjae5P/mCPZjj/AKgazUKX0+LNd9qVeCQ5by6XdMre3Gv9BWo1dJ/15PrcmPak/wCyLUWn5F/exZHpRHW70OG7s1XLRk/klz6/6Nyl2jSnsew6VvexyrrRsGG7ZyHmI3g9BrTqQlB2krHRi01dDXqlliJ/Bwn6yscenOD7Hi0hOejWCduK63Y19bL7Glp9tWa/XpDjHjvpUb/glXzXurZW6hKGA95VrV01tUJtZM2NFV6qPCE145HoCSM1YjFkF1pmKM6uSz+gg1m7cbF7SK2KdCc1dbFm/fka9WtCmryZTfTE7cSJEHO7Fj7qbP5q2Fo0Fvk39vXoc+falNfKrkXjl0f8yIdUR/N6z1VHJ8/Qpfa0vp8fQcukLocsL9auh7wx+VQ6NJ5rk/0THtXOJYj8IAP30bR/aH7RO0r5Q7RVctFf9Hfwfv8AJu0tOo1Nl7M6Kyq6hlIZTuIIIPaK1ZRcXZm6mQOKrZYjo+BhI0nb43mK4U+xiNvxBO+ux2M3ikuGz9nP7RXwI1uu+cgKAKA5vhHooXVrNbk44WMqG9F96N2MFPZUSV1ZmUZYXcyCylYghxqyRsY5FPmyLsYdXKDygg14/SKLo1HB/j7HoadRVIqSOZPdNcEhSVh3ZGxpOfB81OraeqtylRVPbLbLy9fI5Wm9oYXgp78yxbWgUAKAAOQbBVju3dnDbcndlgQCpsA4EUsBjQ1FiCF46iwKskBDa8Z1JB5w3Eczjzl//CpumsMlde92Rs6PpU6L2bsjq6NvuFUkjVdTquvM3RzgjaD01y9IoulK29Pcz09CrGrBSieq+jXRxlne8I/ZIjQQH02LAzyD7IKIgPLh69B2VozpU8Ut7Obp1ZSlhXA0iuqaBxfDLRBurOaFMcIVDxk7uFjYSR5PINZVB6CawqQU4uL4mdOWGSkZPaXAkQNgjO9TsKsNjKw5CCCD1V4urSlSm4S3o9HGSkrooPK8/EJSHdrjY0nPqHzU6d55K6NHRlTV5q8suC+/ecnTe0MHwU95Nb2KoMKABzD8+c1c227s4UpSk7ydywsa02EDsLTYBDGtNgIngHJUWIKDW7RsXhOq28r5j+0OQ/aG3rpJKawz58V7yN7RdNnRdntR1LK7EqBgCNpBU71Yb1NcytTdOWF/7PS05xnFSieq+jDR5kmlvCP2aqbaE+kdYGdx0ayIgP2Wr0PZejulTxS3s5WnVVKWFcDSK6ZoBQBQBQGY/S9oWNeDuEYpJcSJbSgbpU1WbJ5nVY2Gtyg45sael0oNKo1tW4uhXlThK2R48ypGBrEKNwzgdQFctJtnMSlJ7NpG2kSeIjnpI1B/Ng9wNTa29merS+ZpePl1IjPOeSNe1m/IU+DvH8S4t8l1G5uPTi9xv76m8Mnz9Cb0cnzXQXhJx6pveT+6o+Dv98iP4nmuT6C+OsOPGw6Vw4+HlfCmFPc/0NWn8sl+dnns8SWOdW4pBxvxydfNWLTW8wlFx3o6PgloSO6v+ClLiNrdpGVG1eEMciBVcjbq4lbOCCcb8VuaJShUfxK9t35N7Raso0pJPibbbwKiqiKFRQFVVAAVQMAADYAByV1SG7klAFAZR9KmgVikSaJtVbyURzRjziEZzIh80lY9VufIO/JOhpdCndVWtqNiGkzp0pJZHm5bsKORVAxyAAD5VzrtvYcpXk9m1lRr/PFV36hgdjNgHvqcD4uxnqn/AGaXvJXYwyzHdGo9p/yVT86WjxfgFGnxk/wurQZn5ou9/wBKfB3j+Lv8OoCWYb40Psufkyj50tDg/D1GGlwk/wAroxy6Qxx1dOsZHvLkDtNMD4O41T/q0/eTsy0s4YZBBB5RtFYvZsZW007MveCHg+l3eSRSSOsRhWZ0TyTLqtqEF96rhlB1dp2bRW3otGnVac1dx3HR0bSJxouKzNqtrdI0VEUKiKFVVGAqgYAAG4V1jAloAoAoAoDNvpfkLPZRAkZaeXIxs1EVBv5f2x7q1NMdoCTtTb+y/f6PCw2oByBt9I7T3nbjorkttmk5yezgW1tjy0wmNiOS4gTjzRA8xdc92azVKT4FsaNSW6L5CC/tvWqerJ+QqdVLIn/HqZAb625ZUHWdX501Ush/j1PpZNGiPxHVvZYN8qxcGt5hKEo71YhuNHAnJG0biNjDqI21CbQjOUdi3eB1vAUNHpO11jkSJPGDjB/d6+DjYf3W/ZW9ob+JmzRacZWVt3vxNnrpGYUAUBmf0tMz3FlEpxhLiU7M+qRSOnyn7609MfwJd4m0qbvmuv6PHQ6MGcna3pNtPZzdmK5l29hpucmrbl3e/MvR2gqMJjYWTg14zKvWQPnWSjcyUW9yKzaQtvXw/wARP1rLVSyM9RU+l8mOjubduLLEep1PyNQ6bXAh0ZrfF8iVrUHaPhWLiVtFCfRoySMq3Ouw9vI3aDS73Gam7We1d/vZ+DvfRzrppOPWx5dpOoIyM4eFto5D5PP3Vv6Fa7sbNHDgds1+zYa6BkFAFAFAFAZb9I8jNpCNVUHgrMt5TaoHCysOQE5/Y7sd1aWmcEyKltXtz8l6nmDGfOkI6EAUdpOs3cRXOxRW5Gtiity5+0RG2h5UD8v7QmTb98mmtY10+Dt9tnkSrMBxVA6gB8qxcmytyb3h421Y3IHreGpxC4OkT8eNG61U9xxWam1xLI1JR3MelqvmO6dGtrL7r5AHVissV95OsvvSfvuL+hi632j2bUI4d11lyM60EwwVOcb/AEj2VtaLbHsNihh+K2X7RsldIyCgCgMs8PJ2OkyFXW4Ozj3kKAzyTE5O/aFTcDurR0u11ciqlgV3xZ5yR5DvkCdEagn3nyD7orQxRXA1sUFuV/v6dSs8SHja7+07ke7nV+FRrHwGulw2fhf7EiiiXixRjqRR+VQ6knvZEq05b2+ZOJh6K9wqMTMMTGtIp3qp6wKY2SpNcSDxeLaRGqk8qeQe9MGp1sszPXVOLv8Afb5j1LDiyN1P5Y7zhv5qY096Ixp71y2engdvwTuW+sbDKgaxuE1gcgjgZG5cEHKDZjtrd0S2LZkbFFRtKz93NkrpGYUAUAUAUBj3h3eKNI3WWA1YLeIDlJ8qQgDeTiTOyudpl27LIxrJuKS7/wBHmuGduKh62OoO7a3wrQwrizWwRXzPlt9PEcLSY73VR9lcnvYkHuqfhyJvBblf7vp1HrognjSSn72r+ACpxZJe/uTrMorlfzuL9QpzyfxJP7qnHLu5InXz7uS6DToYDc0g/wCY5+ZqHJ5LkiHWk96XJdCM2brukbqYKw+QPxqMS4ojHF74r8XXp4CpPKu8BulTg+62z+ao+Hg7e/fAi0Hudvv1XQ6mj9JqZbLb5QvoRqnYwDuqZwduPKO3dW3o18aL6EWn+GbjXVLAoAoDHfC67A0hfsxACiCIEnGf2MbY28uZW2VzdLu52WRhWTailk/fgeb8YZuKjHpPkj+bb3A1o4c2a+C3zNefl1HLbzNyxp2M/wASV+VTaPe/DqT/ABrN+HUd9Vud8z9QEYH4SfjU3X0rxJ1kVugvHqL9UH1kvvfoKYu5DW/9VyA6IbkllHap/EppfuQ1i4xXj+mL9XyjdID7SfmpGO6nw5EXg98bfZ9bjGWRePGetDrjuwG7gajAuDIwRfyvns9PI6ng5OPG9HsCDq3TKeca0LjBG8HyuWtrRE1NX7/0X0IuLaeX7Rt9dUsCgCgCgCgMg01CHvdJP/rwpnoW2i/Subpe2XIr0jdFd37Zyhcwjc2uRswgaQ56dQHFaigylUpZW++zzHeNN5sEh6SY0HxbW+FZYVmTgXGS8eghluOSKIe1K3yWM/Olo5+HqSo0uLfL1DWufRt/ekP9NPg7x/Fm/DqBe59XAf8AmOP/AKzS0O8WpZvkuojSyedAx9h0bHvFTUYYviRgg90uaf6uV5po/O1k9tWQe8RqnsNYum+BGqlw2/bb6kqjAt29C+tWB/5se7uq7Rtk19/0WaNdTt9/Jm712C4KAKAxTSxBu9IyYBbxjUBxtwqxpjP3DXK0uXxtfYq0iT2Lu/bOQ1+inBYZ5t57htrUUZPgUKnNq6Qn1ofNSRvu6v48VOHNr39jLV5tL838rh9Yy8kR+86j5ZqbRzGGH1eD9BPrCf1SfxD/AGU+DPw9TLDS+p8vUlXSUvLEOxwfmBT4c/AjDT4S8P8AY5dLnzopF7Fb8DE/CpsuDRGrXCSfNeaRLFpWNiBrAE8jZU9zYNQ0yHTkttv35F6EKJLKQAay39umeXVd0UjPNtrY0V/EvuXaM9rXczaq6xaFAFAFAFAYzpKKNpr53UMfH3HlbQNRdXYp2Z8nfjOyuZpMmpMwrzask+HUqNd8grScjUuVZtLIvGdV62AqUpPcjONOcvlTf4IjptPSz1Bm+QqcEjLU1MvFIb9er/qfw5P7anBLu5onUT7ua6jl04nOR1q4+Yphl7aIdGftrqSRaYjbYHQnm1hnuqGpLejGVOcdri+RaW8rHEYXIbyKJYGlC6pSeBzq5AOHBOVGxj5PKK2KM9qfebNCbckn72M1u28MbB8DxmJSdyyngWPUsuqfhXVjUjLcy5Rb3bTprpKE7pYj1Ov61ncWZTu/CazjOHuYA3o8IpY9Sg6x7BWLklvYwveY+luk/jk3lMsl5MVzrAFDNKRlDjbgDjDI6K5dd3lJruK68mpbMl5ZglgAMAADmGytVpveaju9rEktwvGIHWQPnRRYUW9xUe8txvni7HU/I1lqpZFq0eq/6vkNN7B61fj+lNVLIf49TIYL6D10fawHzqNVPIf49X6XyLMaBuKQ3UQflWLi1vKnFregkt8jBGRzHbUbUE2tqJrS1CLCw1gEvrM6oJ1f3y+adg7MVuaK25K+f6NrR5ty29/kzeK6xYFAFAFAFAYTfpIWvMOAp0ldjYuWyJX84kjGOTV7a5OlWUn9/wBFekNJrZfYvL3xKI0cDxst7RJHu7vhWrifAo1klu2fbrvLMOjwvFVR1AD5Ud3vMZSlLe7knihqMJjYPFDTCLB4oaYRYjksc7wD1jNEmtxKbW4rnRijigr7JKjuGw91ZYpcdpm6snv2/fb6iX0Mi2dx5QKgxk6w8rztoK4HZjtq2lZ8OKLtHcXNbLbffu49dISJsaPWXoAde44buFVrufMqUV/WXPZ6eIz6xszxrOPW5zDKPyq3FK3/AOvUu/mtsf8A8l1LtrpOI7EjKjmSKXHfq4rCzeXMrlCT2u3NdQ0K0nirEFFU3Mm8FnP7SU84C/zVbNpLl5FlbCntyXkvfARo1PHeR+tyo7RHqg9oqnWZFOttuSX463GLFCpysUYPPqrntOM1DqPMh1ZvY2yUXWN2zqrDEYXGtdmlyBhuCd9RcXI2iiba0aE8+qM9hxkVmqklxLFVmtzZKkC+a8idTaw7pNYAdWKyx33k6y+9J++6xalMgh26jKLm0YsMqwxOuPJ2huvI6q2NHaxbM+pdo+HFs7/Jm4V1SwKAKAKAKAxRw+LnVRCPrK88pnIOeGfcoU57xXL0lK7vn+jCuo32vLyIBFL6yMDmEZJ7y+PhWv8ADkUXhk+foBtHO+4lHQohA+KE/GpxLLzJVSK/qvHqBsByyzH7+PwgUxdyGs7lyGHRSetuP40n60x9y5GWueS5IcNHqN0s/wDEY/PNMfcjHW9y5C+JtyTy9R4Jh8Y8/GmJZDWR+lePUdwMvJIjDmZCD3q2B3VHw5EXhl4+n7I9LF/EbsNGMFB5SODjGdpDBT3Zq2klw7i/R1HWKz4r3xIJ2Yb4XPShjYfzMp+FUYFmUauL/svzfoyp4y2dkEvaYgPx0wR+peJOqjxmvHoWrdpeRY05iWZz2qAo/mp8KItTXFvw6+RDoyR/EyAmf+Ik8okBSdaTOMZPKeSraiVuXkXV1HFteXkiPUmPoL7z/wBtUfD3++ZR/Gs3yXUcLOU75B2IB8yan4cvEYocI+P+hfquQ/50nYIx/RU3X0rx6mWsj9C8eoo0M3rpv+n/AGVOJfSvHqTrV9C8eo76nfknl7oj/RS6+lePUayP0Lx6jXsJRukz7SA/hxWPw5GOKH08n/sj1Zh6De8n91R8Pf59CP43muT6FkXLeLygow/aW51gVKjEo37c/CtjR9+/ii6gli2M32uwWhQBQBQBQGF3l2y+NqEdsaSu9o1MfvZNnlMK5Wk/M9vH9FdeKb2u2xZ5dyKPjknIh7WA+Wa1NmZRhj9XgMN1P6EY65G/JKn4M3y9SbUs3yXUPGJ/9MdrH8hS8e8fx9/gJw1xzxdz/rS8O8m9Lv8ADoKJ5+eLuf8AWl4d5F6Xf4C+Mz80Z7WH5Gl494/j7/DqSJfyjfHn2XB/EFpsz9+JFocJc10uTX2kwbO7UhlZoxgFTjO3ZrDK56M1fR6F+jx/kX3XvMHt1dcxyyYxvD6/49aq5O29FTk0/iiuVvKxRNlIP86T3Y/7awxR+nz6jWQ+hc31HxWzja0shH3F/CoPxpiXBeZi6i4RXj+2SaJvAtnq4ckXEm0KxHGfHlHYTt56uqbuXkX143lf7eSEN+3JE5/hj5tmqbLNePQowL6l49BfH5OSPvZR8s0+HMYYfV4DTfz8kcfbIfySp+DPw9TK1L6ny9RPHrj0Ivff+ypvDN8vUm1HN8l1FF/cehF/Ef8A7dReGb5eotRzfJdR6383LGnZJn5oKfDn4epi1T4SfL1Dx48sTjpGoR8Gz8KiyzIwLhJePQdLexm3mXOGJiwrZUnEoJwGwT2VdQVnyLqEGp+2b9XZLQoAoAoAoDGrm08q9HNpGZveLN/VXK0pfE/uVaRvX2RSNoK1MJrWENsvOO8UwjCxphT0l7xU4GTheQmpH6ae8P1pgYwSyDUj9NPeH60wMYJZBwaemveKYGMDyGPEvIy94qMDGF5EV8uLO72j92Pmatopp8i7Rk9ZH7oqXK6xy0CsRygqT3nBrFStukRGdtinbn6lXVH/AKeXsdf+5WWJ/UuXoWYn/wC4uT/+patolY/4bbyFzGfjrMajE/q8zFza/wDU5X6Iv6FtybRhuxdSDHNhpBisqi2cvIjSPm/C8kSeJmqMJrh4kaYQHiRphAeJmmEWDxM0wiwniZpYDTaGosBbiAi3nz/pf/KtX0F8XIv0f50bxXbNgKAKAKAKAxfTltF43pEPHGzC6RgWVWIV4IzjJG7Jrm6VJqTt3fsxrzlG1nbZ+2c3gIPUxe4n6Vp6yWZr66p9T5sOBg9TF7ifpTWSzGun9T5i8DB6mL3E/SmslmRrp/U+YcFB6qL3F/SmseY1s/qfMULD6qP3F/SmseY1s83zF/ZerT3V/SoxvMjWSzGlo/QT3V/SmNjHLMr6UCeKXJCJnUGDqrkHbu2VbSk2+Rdo026kbvii1BotZRlJWxziTPxbNY78jDE1vS5Ev/hht/DkD/cj/SssPcicf/Ve/wAkD2MMZAe4yScACYgk8w1cEnqoovgvAlY38sfAfom1j4OcMpyty3G1wcHLbQdvKN9ZzbS29xnWlJW+yJvEoT5g+P61VjZTrJZiHRsHq1pjeZOtnmMOiLY74o+6p1ksydfU+pjfqS19RF7oprJZk/5FX6nzF+pbX1EXurTWSzH+RV+p8xw0Pbeoi9xf0prJZka+r9T5i/VtuP8AKi91f0qMcsyNdU+p8xl3bRCJ9VEB14ACABvmUVbRk3K32LKE5Oe1m611y0KAKAKAKAxrw0tD9Y32GZddLaXZj0Fj3EH1Zrm6Zsl+DCs7Rjsvv9+JwPFpOR/eVT8sVo3WRr4o/T4/7GiCb0oz91h/Wan4Mn7/AATenk+a6CNHPyLEfvMP6TS0O8JUs3yXUTFx6uP+I39lThhm+XqThpfU+XqGLj1cf8Rv+3TDDN8vUYaX1Pl6jljnO9Yx95j/AEiotHv9/khqnwb5LqyQWkp3sgHQpz3lvyp8ORF4ZPn6fsLzRx4CTWdzlo13gDymxuUDO/lzVtH5ls4ouoS+NWVvfebbf+DVnMxeW2gdzvcxpre9jPxrsuKe9F6k1suUh4DaNznxOAn7SBvg2ahQityJ1kszr2GjIIRiGGKIc0aKg7lArKxi23vMe8KImF/pEK5UcLC+MKQdaCLbtGeXnrmaZskV12rRuuH7ZxteYeehHSjA94f8q0rxy8fQ1708nz9BWuZxuEZ+8y/0mpTjm/f5JWr4t8k/2hBezcsa9kn6qKfDn4eow0/q8PUPH5fVH31paP1eAwQ+rwYC+l9UfeWlo5jBD6vBim8m5EXtfHyU0+HPwGGnxl4eoGaY+gvvP/bUXj3++ZH8azfJdR6RMQuXJzcWq4AAU5nToz8a2NGac1sLtHax7Fn5M+ga7BaFAFAFAFAZP9JMbrpHK6uJbJdhztMUsmd27Y6c9aGm8CKttWr5+f8Ao8n4zIN6Z9lgfxatc6yz9+Jq4YPdLmulxTpPG9JB90t+DNThya9/clU77mudvOwfW6crY61ZfmKnBIameXimN+u4vWp7wpq55E/49X6XyF+uovWx+8KaueTH+PV+l8hw0snI2fZBb5CowyyI1M+K/Qo0kTxUc9mr+Mils2vf2IwW3teflccZpH4NSFAa5tVxksTmZeoD41fo9saRdo+HHs27/J++Bv8AXYLQoAoDJfDmNl0lOFVTwlrbyEMxXc0qEjCnJ/Zjmrn6ZFXTZjVUXBX7/wBHAIPLFJ1jUYfBtb4Vo4Fma2BcJLxI+Hj5ddfajkX4lcU1bJ1MvbQ0Xdv6+LPS6j5mp1Usif8AHq/S+RMpiO6SP3l/WsdW8jDVzyYp4P1ie8v60wPIauWRE1zADjhos8wdSe4HNTqpZGWoqb8L5DhIh4okbqRgPeYBfjTV5kaprfbn7ZPCGL2wKBVa9shtbLfv05FBH8xrY0ZJTRfQUVLY77H5e+BuldYsCgCgCgGyOFBJIAAJJOwADeSeQUBk3h9peO5uLWS3LGNRPAZyhMLswRwsbZHCY4J8ldm0bTurU0qziZTjam8Xc/1+zzzBhxoyelCG7wcHuBrmYU9zNLBF7nzI/GIuVwhPJJmM9zgU1UidTPgr/bb5FmO3B3EHqOflWOErcWt442NRhIAWVMJJBOY048iL1sB8zWSpt7jKNOUtyIjKp4qu/UpA958A9hpgzJ1TXzNL33E2j4na4tAdUA3tsdUZYkLKrHbsxsU7MdtX6KlrFYu0fCpO2TN7rsFoUAUBl/0rIyXdrIuP2kE8ZznB1GjZRkbv3jc/LWlpqWFNkVEnT25r9nkY9JleOjDpA1x/Lt7wK5qWTNVQv8rXl59SeLS6NsDqTzZGe0b6lprehKnNb0StdA7wD17axxGGIhbgzvjT3V/Sp1jzMtZLMAYxujT3V/SmseY1ksxzXoUcijsFRdsjbIqtpUNxSX9kZHvcUdpqXF8dhlq5L5tn36by3oF3e8slYAA3aNjOT5Cu+3GwcXprZ0RJ1C+go3dnw6e+ButdYsCgCgOZp3Tkdqq62s8kh1YoUGtJK+M4RejeWOABtJFQ2Slc5EXg/LdkSaSKlchls0OYE25HDHANw42b/IB3Kd9Ra+8yxJfLzOR9MU0SWkA1lWRZ0eJMHJVVZJDhdyKjkk7hs5SKq0izptMmEHNNdxni3xXjgr9oeUvvDcOsCuNhyNDV3+V38Hy6XLcd5kbwQe0Uu0YO6e0gltoGOWhiJ59Rc9+KyVWS4lir1Fuk+YzxOH1Y7Cw+RprZE6+pmBs4OWJT7XlfOmtlmNfU4Mlj1E4iIvsqB8hWLm3vK5VJS+Z3IprwZxnLeiNp7hu6zsqFFvaSoSavwH6J0gIry1kmysccplYKrSMqCN1DsEzsDMu4HnzW1ozhCV2+6/ebei0r4sO3Z+0b3a3KSIrxsro4DKykFWB3EEbxXXJJaAKAzz6ZHVYbVtZBItz5KscFkaN1fGwnALRkncNnRWtpSTp2MlHFGS7vUz/hRnDZQ/a2A9TcU9Wc9FcjA+G00tW3tjt+3TeSy2QYeUoYdIB+dQrrcYxlKO52IPqhORMeyWX8JFZ455mevqcXf77fMb9Tjnk/iSf3Uxy7uSJ18slyXQcuiF+2et5D/VTHL2kNdPu5LoSR6KQHIRc8+BnvO2ocpPiYurUas2yWUKmAx2nco2sepRtNQoNkRg5bUTaC0hHFpCzedliiR5HJY7RmGSNWcjYg1nUbTjnIrc0TDGZt6PDZLDt2fjebqrAgEHIO0EcorqEi0BzfCDS62sJkYF2JVI4140srnVjjXpJPYMncKhuxKVyl4OaCaNmubkiS8mGHccWNM5EEAPFiXvY+UeiFG21mUpX2LcdPTGkktoJZ5OJEjOcbzgbhzknAHSaluyuYpXdjGJZpJ5HuLjbNKMEb1jj82JPsjO3nOSd9eU03S3XqbNy3dTv6PQVKNuJyivAbDkw8jbzF0NzpzHk5dm2tilVVbY/m8/U5en9nu7qU/wA+/fWVtHxt5Qxt26yEqTzHKnbVuKS2HIVScdng9vmH1c/myt1MFYfIH41N1xROOL3xX4uvQb4jcesj7Yz/AH0+DJ8/Qm9L6Xz9By2E/LIv3Y8fNjT4cvEOVPhHx9EOXRXpu7dZ1R3IBkddMWSS995Gst8qS8fO42Z0ixHEgMh3IuB95vRXpNQ92Kb2Z9C2hQqaRL9lzRtnweWY60j7Wbq3KvMo5BXL0is6ryS3L3xPTUKEaMMMT1P0daQMF2bbP7G4V5UXkSdMGQKOQOpLY54yeU13OydJdSLhJ7V5HP0+io2mjTq65zilprSaW0Ek8mdSJSxxvPMq87E4A6SKhuyuyYpt2Rjdy73LvNc4aSVdUrvWOLkhT7IztPKcmvLaXpsq1S8XZLd1O9Q0eNOFuPE5qSG3OpJtiOxJDtGORJOY8x3HrrYpVFVV1v4r9r3sOPpugyg8dPcXEso/MLR/7bao9zanwq5TvvOfrW/m2/frv8R5t5hxZkP+5GCe9GX5VN45E4qb3x5PrcMXH/tz/EH60+DvI/i7/ARkuD58C/cdvm4p8BN6S4Pml+mMkgPnzSN0LiMd6jW/mrHGluRGsS+WK8/PZ4FOa5WPyYkGu+5V3t9pzzfaNYt3V5PYiyjSqaRKy/0TWNpqhi5DO/HPJjkUD0RzVzq9Z1Hs2Jbuv3PTaPo8aMMKPbfRfpVkleyYkx6hmgz5ihgssY+yCyMo5NZhuArv9m6S61O0t6OZp1BQliW5mkV0TRPMzLw+lVU7UsrYSgf69yzxqx6VjikA/wB01HEz3R+56apMDx30rN/wIHI1zbBurhlYfFVrW0ttUJtZM2NFV6sTPm315Gx6ACtZWBz30bqnMTGMnaVxlCfZ5OzFbUNKktk1fz59TTr6DSrbWrMFuLheNGr9KMB/K+Pma2FWpPjb7rocyp2RNfI7ky6XI40Mw+5rfhJqxSg90lz6mvLs6uuAp0vniwzE+wV+L4FHKK3yXO/kRHs6u+FiMrcSb8Qr0EO/9q/GqZaRTju2vkuvkbtHspLbUZdstHrGDqjadpY7WY87E7TWlVqSqO8jrQhGCtFFgiqWWE+gv/6Fhjfw8nd4rPmup2P/AMz+37Rpaf8A8RsdekOKeJ+liQi2gTzZLyFW6lWSUZ+9GlamnycdHk1kbWhpOqjw615JHdJWiDAggEEYIO0EdNWRbTujFnLfRLx/uHwPVvll+6eMvxHRW5HSr/8AIr9639GaFfs+lV2rYxnjcy8eF+tCrj5hvhVyqU3ulz2ehzZ9l1o/LtGnTAG9ZF645B/TWdr7muaNd6FXX9Rp0sDxRIx+zG/5jFGrb2l+UI6DXf8AUQRzycgiXnbDP2KNg7T2VVKtTj/2fJczeo9lPfUfv39i7aaPWMHGSTxmO1mPSfy3Vp1asqj28uB2adOFNWiiVqqLUdHwQYjSVnjl8YU+zwLH5qtdTsi+sf2NDtD/AI0bFXoTjHmoGEWlpQ2zxq0haMnla2klEijpAnjPUTzVHEz3xPS1JgcXwy0ObuzmhXAcqGjJ3cLGwkjyeQayqD0E1hOCnFxfEzpzwSUjI4ZtddbBVgSjqdjJIpwysOQggjsryVajKnJxfA9FTmpq6Jo2qsyZOEzUmNxeAoMQot6DEPWChGIeIxQi4jVDJIG21WzI6/gHo8z33Cj91Zh11uQ3Mi6uqOfVjZs9LrXf7J0dxTqPjuOZp9VP4EalXZOYed8P9FPcWUixDMsZSeMek8TBtUdLKGX71VVqaqU3B8UW0Z4JqRmEEyuquu1XGR+YPMQeSvHzg4ScZHoYyUldFqJqIhlgLmsjEQw0FxhgoTiDgKDELwVCLkUoqDJFQqScCo37DPceg+juxMt80w/dWsbRa3I08mqSB7KA5/3BXe7KouMXN8dxyu0KqdoGpV1zmHN07oZLlFVmZHRhJFKhw8UgyAyk7NxIIOQQSDUNEp2OWl/pGDyZrZbpR/m2zpG5HO8MzAKfZduoU2mVovcOPheqjMtpfxjlJt2cL0ngS+yoxDB3nH074OR3oF9o+SIySL5QzmG4UbMORxJBjGtvGMEbNmvpGjQrrbvL6NeVF2Z4l0KycE6tDN6mXCsemNuLKvSpNcGvoVSm92w61PSYTRMGKnBBB5jsrUezYy7fuJ1loY2HiWgsHC0IsNaWouTYilkwpdiFQb2YhVHaamEJTdoq4clHeX9CeD9xeY1A8FueNcMurI68otkbaM+sccuwGuxovZlviqcjQr6alsiaforRsVtEkMKBI0GAB3kknaSSSSTtJJNdpJJWRy223dlupICgPA+FfgY4d7izUNwhLTWxIUO3LJCx2JKeUHyW37DknR0vQo11fibmj6U6ex7jyFu4csq51048TApKh5njO0dY2V5+rotSk9qOtCtGa2FlJKouZNEwkqbkWF16m5FhpkpcmxE8tRclIicHBY4VBtLMQqgdJOypjCU/lRLko7yzoPQk17sg1o7c8e6ZSC68otVYeVn0z5PXjFdfRezXvqbjRr6YlsjvNU0RoyK2hSGFdWNBgDeSTtJY7yxJJJO8mu2kkrI5Lbbuy5UkBQBQBQHl7aMWuk2RfJivomm1eQXUJUSEDkLxuhPOYieU1juZm9sfsdzSmi4bhODniSVPRdQwzzjO49IrKxim1uPLXX0fqP8ADXM0Q5I5cXMQ6hL5Y7HrWqaJSnvRsQ0qcTlTeB98u6OymHOrz27H7uq6/GtSXZdN7i9ac+JXPg7eDfYn7t1ER/MgNVPspcPMs/z/AHYVPBi9O60RemS6HyjiNI9kx4sh6eX7XwGumxwk1vCOUQxtM/ZJMdUdfB1sQ7Mox37SqWnTe47+i/Aq0hYSMrTyrulnbhGU86KfIj+4ordhShD5Uasqspb2ejqwrCgCgCgCgOXpvwdtrsDh4lZl4rjKyJ7Ei4Zew1jKKkrMyjOUdzPMXfgJOv8Ah7vXX0LqMS9glTVYDr1jWnU0ClM2YaXJbzly+D9+nGsoZf8AYuSM9kyqB31qS7Ly/a/bNhaaiubC5G/Rt32S2x/rqv8A8W/b9DP/ADI5+HqOTRN23F0bOOmS4t1A69Vie4VK7Kft+iIemrPwL1r4H3z8bxO2HOBJcv8Az6ig99bEOy6a3++dymWnN7jvaO8BLZGV5y91Iu0NOQyqedIlAjXr1cjnrfp0YQ+VGrOtOW9nqatKgoAoAoAoAoDkeEuiGuI0MbiOeGQTQuQSFkAK4cDejKzKw5m5wKhoyi7FCPwtKeTdWl3FKNh1IZLiNjzxyQqwI9oKecClycGTF/8AE8r/AOHsLt/tShLZO3hmD9yGlxhXFi+M6WO0W9io9FrmZj3rb4ptFonb0dJK0amZEjk26yo5kUYJAwxVScjB3DGccmakxfcWaEBQBQBQBQBQBQBQBQBQBQBQBQBQBQBQBQBQBQBQBQBQBQBQBQBQBQBQBQBQBQBQBQBQBQBQBQBQBQBQBQBQBQBQBQBQBQBQBQBQBQBQBQBQBQBQBQBQBQBQBQBQBQBQBQBQBQBQBQBQBQBQBQBQBQBQBQBQB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data:image/jpeg;base64,/9j/4AAQSkZJRgABAQAAAQABAAD/2wCEAAkGBxMTEhQUExQUFhQUFBUUGBcXGRYXGRgUFxUWFxYZFhoYHSggGBolHRUUITEiJSkrLi4uFx8zODMsNygtLisBCgoKDg0OGxAQGzIkHyQsLCwsLywsLCwsLCwsLywsLCwsLCwsLSwsLCwsLCwsLCwsLCwsLCwsLCwsLCwsLCwsLP/AABEIAPcAzAMBEQACEQEDEQH/xAAcAAABBQEBAQAAAAAAAAAAAAAAAQIDBAcFBgj/xABMEAACAQMABAgKBwYEBAcBAAABAgMABBEFEiExEzJBUWFxgZEGFCJCUlNykqGxBxVigrLB0SMzk6LC0jRDY3Mkg6PTFkRUZLPD8DX/xAAaAQEAAgMBAAAAAAAAAAAAAAAAAQMCBAUG/8QAOREAAgECAgcGBgICAgEFAAAAAAECAxESUQQTITFBkdEFYaGx4fAiMlJxgcEjQhTxM2IVQ1Oi0uL/2gAMAwEAAhEDEQA/ANxoAoAoAoAoAoAoAoAoAoAoAoAoAoAoAoAoAoAoAoAoAoAoAoAoAoAoAoAoAoAoAoAoAoAoAoAoAoAoAoAoAoAoAoAoAoAoAoAoAoAoAoAoAoAoAoBssgUFmICgZJJwAOck7qA8nefSDbAlbZZbths/YKDGOuVyI8dRNUz0inDY2XQ0ecjkXPhnfNxUs7cfbeS5fHVGEAPaa0p9p04++lzZjoLZTbwkvDvvgP8AbtUA/wCpITVEu148EWrQPdxU8Jr0brxG6JbUY745V+VI9rx4oh6AdGz8OLpf3tvFOOVraQq/ZDPjPY5rZpdpUZlM9Cktx6PQnhZa3TakcmrMN8MoMco5/IfBYdK5HTW9CpGavF3NWdOUd6O5WZgFAFAFAFAITigPL6S8PrKNiiO1xINhS3XhcHmLjEanoLCqamkU6fzOxbChOe5HKm8Nb1v3VlHEvI1xMAe1EXH81aku0YLcn5edjYjob4v9lM+E+keWfRydAinb48LVP/lFkufoWf4S7x0fhXpAH95o6Qc2rPET94swHdUrtSHG3PqkQ9B+50Lbw9kX/E2cgX1lu63KDpIGq47FNbUNOpS7vee4plok1uPTaF0/bXak28ySY4wBw6+2jYZO0CtuMlJXRryi47GjpVJiFAFAFAFAFAed8LfCtLMKiqZbiQExwg42DYXkPmRg7M7ydgB5Kq1aFKOKRbSoyqOyM50jLLctrXknDHORCuVt4zyYTP7QjnYk/KuFpHaM57Fs959DrUtFhAVmYjGfJG5RsUdQGyudKUpb2bSSW4aIaxsTccIaixFxwhqLC4vBVGEXG3UKyKFlUOBtBOxlPIUYbVPVVtOvOm7p+/eZhKnGR2NCeF01mQty7T2m7hjtmhH+rjbKg5W4w2nyuTu6H2kqjwVN/B59Gc2vodvihyNLikVlDKQysAwIIIIIyCCN4IrrHPH0AUBwPCrwqjswq6plnkBMcKkAtjezE7EQHex7ATsqqtWhRjimy2lSlUdkZ5pS4nujm9kLKdotoiUhHt8sh6Xz0AVwNI7TnPZHYvH08zqUtEjHvY1Jio1YwI1GwBBjZ1765zqSe7Z7z3m3gXEiYE79tYWvvMhNSlibialLC4KSDkEg9GyiutwdnvGzorsHYFZV4s0ZKSqehlwTWzS0qpTd0/f29sqnRjJHqPB7w3khZYr9laNiFS7ACjJ2AXAGxTya4wN2QN9d/RdPjV+GWx+D+xyq+iOG2O40WugaQUAUAUBU0vpFLeCWeTiRI0jc+FGcDpO7toyUruxjdvJJI7zzbZ5zrOfQXzY15lUbO87ya8tpekutUb4cPfed6jRVOFi7HHWoWtkwSpMbi6ooBQKEDgtABSoFyGRaxaMkyAnHUd9V3sZnofoz0kY5JLJj+z1TPb/ZXWAliHQGZWA5nI3CvUdmaU61O0t6OPptHBLEtzNErpGiUtNaSS2glnk4sSM5A3nA2KOknAHSahuyuSld2Mfilkd3nmObiY6zHkQebGnMqDYO07zXktM0t16l+C3dfyd+hRVONuZMorUSLmTKlZpGNx2pU2IuGpU2Fw4Olhca0VRYm5XkSoaMkyI4IKsMqwwQdxFQpOL2EtXPZfRjpdsSWUjFjAqvCxOS1s3khSTvMbDVzzMleq0HSddSu962M4el0dXO63M95W6agUAUB5H6VCfq6TmM1sG9k3MWfyHbVOk31UrZMv0e2tjc8HDXkEd9lkPU3MLHOu9ORqSq60jjeqbce0x8le01fDR5yV3sXf7uU1dIp0vmZTfSdy24RRjp1pG+GqB8avVCkt7b8Opzp9qx/rEjae5P/mCPZjj/AKgazUKX0+LNd9qVeCQ5by6XdMre3Gv9BWo1dJ/15PrcmPak/wCyLUWn5F/exZHpRHW70OG7s1XLRk/klz6/6Nyl2jSnsew6VvexyrrRsGG7ZyHmI3g9BrTqQlB2krHRi01dDXqlliJ/Bwn6yscenOD7Hi0hOejWCduK63Y19bL7Glp9tWa/XpDjHjvpUb/glXzXurZW6hKGA95VrV01tUJtZM2NFV6qPCE145HoCSM1YjFkF1pmKM6uSz+gg1m7cbF7SK2KdCc1dbFm/fka9WtCmryZTfTE7cSJEHO7Fj7qbP5q2Fo0Fvk39vXoc+falNfKrkXjl0f8yIdUR/N6z1VHJ8/Qpfa0vp8fQcukLocsL9auh7wx+VQ6NJ5rk/0THtXOJYj8IAP30bR/aH7RO0r5Q7RVctFf9Hfwfv8AJu0tOo1Nl7M6Kyq6hlIZTuIIIPaK1ZRcXZm6mQOKrZYjo+BhI0nb43mK4U+xiNvxBO+ux2M3ikuGz9nP7RXwI1uu+cgKAKA5vhHooXVrNbk44WMqG9F96N2MFPZUSV1ZmUZYXcyCylYghxqyRsY5FPmyLsYdXKDygg14/SKLo1HB/j7HoadRVIqSOZPdNcEhSVh3ZGxpOfB81OraeqtylRVPbLbLy9fI5Wm9oYXgp78yxbWgUAKAAOQbBVju3dnDbcndlgQCpsA4EUsBjQ1FiCF46iwKskBDa8Z1JB5w3Eczjzl//CpumsMlde92Rs6PpU6L2bsjq6NvuFUkjVdTquvM3RzgjaD01y9IoulK29Pcz09CrGrBSieq+jXRxlne8I/ZIjQQH02LAzyD7IKIgPLh69B2VozpU8Ut7Obp1ZSlhXA0iuqaBxfDLRBurOaFMcIVDxk7uFjYSR5PINZVB6CawqQU4uL4mdOWGSkZPaXAkQNgjO9TsKsNjKw5CCCD1V4urSlSm4S3o9HGSkrooPK8/EJSHdrjY0nPqHzU6d55K6NHRlTV5q8suC+/ecnTe0MHwU95Nb2KoMKABzD8+c1c227s4UpSk7ydywsa02EDsLTYBDGtNgIngHJUWIKDW7RsXhOq28r5j+0OQ/aG3rpJKawz58V7yN7RdNnRdntR1LK7EqBgCNpBU71Yb1NcytTdOWF/7PS05xnFSieq+jDR5kmlvCP2aqbaE+kdYGdx0ayIgP2Wr0PZejulTxS3s5WnVVKWFcDSK6ZoBQBQBQGY/S9oWNeDuEYpJcSJbSgbpU1WbJ5nVY2Gtyg45sael0oNKo1tW4uhXlThK2R48ypGBrEKNwzgdQFctJtnMSlJ7NpG2kSeIjnpI1B/Ng9wNTa29merS+ZpePl1IjPOeSNe1m/IU+DvH8S4t8l1G5uPTi9xv76m8Mnz9Cb0cnzXQXhJx6pveT+6o+Dv98iP4nmuT6C+OsOPGw6Vw4+HlfCmFPc/0NWn8sl+dnns8SWOdW4pBxvxydfNWLTW8wlFx3o6PgloSO6v+ClLiNrdpGVG1eEMciBVcjbq4lbOCCcb8VuaJShUfxK9t35N7Raso0pJPibbbwKiqiKFRQFVVAAVQMAADYAByV1SG7klAFAZR9KmgVikSaJtVbyURzRjziEZzIh80lY9VufIO/JOhpdCndVWtqNiGkzp0pJZHm5bsKORVAxyAAD5VzrtvYcpXk9m1lRr/PFV36hgdjNgHvqcD4uxnqn/AGaXvJXYwyzHdGo9p/yVT86WjxfgFGnxk/wurQZn5ou9/wBKfB3j+Lv8OoCWYb40Psufkyj50tDg/D1GGlwk/wAroxy6Qxx1dOsZHvLkDtNMD4O41T/q0/eTsy0s4YZBBB5RtFYvZsZW007MveCHg+l3eSRSSOsRhWZ0TyTLqtqEF96rhlB1dp2bRW3otGnVac1dx3HR0bSJxouKzNqtrdI0VEUKiKFVVGAqgYAAG4V1jAloAoAoAoDNvpfkLPZRAkZaeXIxs1EVBv5f2x7q1NMdoCTtTb+y/f6PCw2oByBt9I7T3nbjorkttmk5yezgW1tjy0wmNiOS4gTjzRA8xdc92azVKT4FsaNSW6L5CC/tvWqerJ+QqdVLIn/HqZAb625ZUHWdX501Ush/j1PpZNGiPxHVvZYN8qxcGt5hKEo71YhuNHAnJG0biNjDqI21CbQjOUdi3eB1vAUNHpO11jkSJPGDjB/d6+DjYf3W/ZW9ob+JmzRacZWVt3vxNnrpGYUAUBmf0tMz3FlEpxhLiU7M+qRSOnyn7609MfwJd4m0qbvmuv6PHQ6MGcna3pNtPZzdmK5l29hpucmrbl3e/MvR2gqMJjYWTg14zKvWQPnWSjcyUW9yKzaQtvXw/wARP1rLVSyM9RU+l8mOjubduLLEep1PyNQ6bXAh0ZrfF8iVrUHaPhWLiVtFCfRoySMq3Ouw9vI3aDS73Gam7We1d/vZ+DvfRzrppOPWx5dpOoIyM4eFto5D5PP3Vv6Fa7sbNHDgds1+zYa6BkFAFAFAFAZb9I8jNpCNVUHgrMt5TaoHCysOQE5/Y7sd1aWmcEyKltXtz8l6nmDGfOkI6EAUdpOs3cRXOxRW5Gtiity5+0RG2h5UD8v7QmTb98mmtY10+Dt9tnkSrMBxVA6gB8qxcmytyb3h421Y3IHreGpxC4OkT8eNG61U9xxWam1xLI1JR3MelqvmO6dGtrL7r5AHVissV95OsvvSfvuL+hi632j2bUI4d11lyM60EwwVOcb/AEj2VtaLbHsNihh+K2X7RsldIyCgCgMs8PJ2OkyFXW4Ozj3kKAzyTE5O/aFTcDurR0u11ciqlgV3xZ5yR5DvkCdEagn3nyD7orQxRXA1sUFuV/v6dSs8SHja7+07ke7nV+FRrHwGulw2fhf7EiiiXixRjqRR+VQ6knvZEq05b2+ZOJh6K9wqMTMMTGtIp3qp6wKY2SpNcSDxeLaRGqk8qeQe9MGp1sszPXVOLv8Afb5j1LDiyN1P5Y7zhv5qY096Ixp71y2engdvwTuW+sbDKgaxuE1gcgjgZG5cEHKDZjtrd0S2LZkbFFRtKz93NkrpGYUAUAUAUBj3h3eKNI3WWA1YLeIDlJ8qQgDeTiTOyudpl27LIxrJuKS7/wBHmuGduKh62OoO7a3wrQwrizWwRXzPlt9PEcLSY73VR9lcnvYkHuqfhyJvBblf7vp1HrognjSSn72r+ACpxZJe/uTrMorlfzuL9QpzyfxJP7qnHLu5InXz7uS6DToYDc0g/wCY5+ZqHJ5LkiHWk96XJdCM2brukbqYKw+QPxqMS4ojHF74r8XXp4CpPKu8BulTg+62z+ao+Hg7e/fAi0Hudvv1XQ6mj9JqZbLb5QvoRqnYwDuqZwduPKO3dW3o18aL6EWn+GbjXVLAoAoDHfC67A0hfsxACiCIEnGf2MbY28uZW2VzdLu52WRhWTailk/fgeb8YZuKjHpPkj+bb3A1o4c2a+C3zNefl1HLbzNyxp2M/wASV+VTaPe/DqT/ABrN+HUd9Vud8z9QEYH4SfjU3X0rxJ1kVugvHqL9UH1kvvfoKYu5DW/9VyA6IbkllHap/EppfuQ1i4xXj+mL9XyjdID7SfmpGO6nw5EXg98bfZ9bjGWRePGetDrjuwG7gajAuDIwRfyvns9PI6ng5OPG9HsCDq3TKeca0LjBG8HyuWtrRE1NX7/0X0IuLaeX7Rt9dUsCgCgCgCgMg01CHvdJP/rwpnoW2i/Subpe2XIr0jdFd37Zyhcwjc2uRswgaQ56dQHFaigylUpZW++zzHeNN5sEh6SY0HxbW+FZYVmTgXGS8eghluOSKIe1K3yWM/Olo5+HqSo0uLfL1DWufRt/ekP9NPg7x/Fm/DqBe59XAf8AmOP/AKzS0O8WpZvkuojSyedAx9h0bHvFTUYYviRgg90uaf6uV5po/O1k9tWQe8RqnsNYum+BGqlw2/bb6kqjAt29C+tWB/5se7uq7Rtk19/0WaNdTt9/Jm712C4KAKAxTSxBu9IyYBbxjUBxtwqxpjP3DXK0uXxtfYq0iT2Lu/bOQ1+inBYZ5t57htrUUZPgUKnNq6Qn1ofNSRvu6v48VOHNr39jLV5tL838rh9Yy8kR+86j5ZqbRzGGH1eD9BPrCf1SfxD/AGU+DPw9TLDS+p8vUlXSUvLEOxwfmBT4c/AjDT4S8P8AY5dLnzopF7Fb8DE/CpsuDRGrXCSfNeaRLFpWNiBrAE8jZU9zYNQ0yHTkttv35F6EKJLKQAay39umeXVd0UjPNtrY0V/EvuXaM9rXczaq6xaFAFAFAFAYzpKKNpr53UMfH3HlbQNRdXYp2Z8nfjOyuZpMmpMwrzask+HUqNd8grScjUuVZtLIvGdV62AqUpPcjONOcvlTf4IjptPSz1Bm+QqcEjLU1MvFIb9er/qfw5P7anBLu5onUT7ua6jl04nOR1q4+Yphl7aIdGftrqSRaYjbYHQnm1hnuqGpLejGVOcdri+RaW8rHEYXIbyKJYGlC6pSeBzq5AOHBOVGxj5PKK2KM9qfebNCbckn72M1u28MbB8DxmJSdyyngWPUsuqfhXVjUjLcy5Rb3bTprpKE7pYj1Ov61ncWZTu/CazjOHuYA3o8IpY9Sg6x7BWLklvYwveY+luk/jk3lMsl5MVzrAFDNKRlDjbgDjDI6K5dd3lJruK68mpbMl5ZglgAMAADmGytVpveaju9rEktwvGIHWQPnRRYUW9xUe8txvni7HU/I1lqpZFq0eq/6vkNN7B61fj+lNVLIf49TIYL6D10fawHzqNVPIf49X6XyLMaBuKQ3UQflWLi1vKnFregkt8jBGRzHbUbUE2tqJrS1CLCw1gEvrM6oJ1f3y+adg7MVuaK25K+f6NrR5ty29/kzeK6xYFAFAFAFAYTfpIWvMOAp0ldjYuWyJX84kjGOTV7a5OlWUn9/wBFekNJrZfYvL3xKI0cDxst7RJHu7vhWrifAo1klu2fbrvLMOjwvFVR1AD5Ud3vMZSlLe7knihqMJjYPFDTCLB4oaYRYjksc7wD1jNEmtxKbW4rnRijigr7JKjuGw91ZYpcdpm6snv2/fb6iX0Mi2dx5QKgxk6w8rztoK4HZjtq2lZ8OKLtHcXNbLbffu49dISJsaPWXoAde44buFVrufMqUV/WXPZ6eIz6xszxrOPW5zDKPyq3FK3/AOvUu/mtsf8A8l1LtrpOI7EjKjmSKXHfq4rCzeXMrlCT2u3NdQ0K0nirEFFU3Mm8FnP7SU84C/zVbNpLl5FlbCntyXkvfARo1PHeR+tyo7RHqg9oqnWZFOttuSX463GLFCpysUYPPqrntOM1DqPMh1ZvY2yUXWN2zqrDEYXGtdmlyBhuCd9RcXI2iiba0aE8+qM9hxkVmqklxLFVmtzZKkC+a8idTaw7pNYAdWKyx33k6y+9J++6xalMgh26jKLm0YsMqwxOuPJ2huvI6q2NHaxbM+pdo+HFs7/Jm4V1SwKAKAKAKAxRw+LnVRCPrK88pnIOeGfcoU57xXL0lK7vn+jCuo32vLyIBFL6yMDmEZJ7y+PhWv8ADkUXhk+foBtHO+4lHQohA+KE/GpxLLzJVSK/qvHqBsByyzH7+PwgUxdyGs7lyGHRSetuP40n60x9y5GWueS5IcNHqN0s/wDEY/PNMfcjHW9y5C+JtyTy9R4Jh8Y8/GmJZDWR+lePUdwMvJIjDmZCD3q2B3VHw5EXhl4+n7I9LF/EbsNGMFB5SODjGdpDBT3Zq2klw7i/R1HWKz4r3xIJ2Yb4XPShjYfzMp+FUYFmUauL/svzfoyp4y2dkEvaYgPx0wR+peJOqjxmvHoWrdpeRY05iWZz2qAo/mp8KItTXFvw6+RDoyR/EyAmf+Ik8okBSdaTOMZPKeSraiVuXkXV1HFteXkiPUmPoL7z/wBtUfD3++ZR/Gs3yXUcLOU75B2IB8yan4cvEYocI+P+hfquQ/50nYIx/RU3X0rx6mWsj9C8eoo0M3rpv+n/AGVOJfSvHqTrV9C8eo76nfknl7oj/RS6+lePUayP0Lx6jXsJRukz7SA/hxWPw5GOKH08n/sj1Zh6De8n91R8Pf59CP43muT6FkXLeLygow/aW51gVKjEo37c/CtjR9+/ii6gli2M32uwWhQBQBQBQGF3l2y+NqEdsaSu9o1MfvZNnlMK5Wk/M9vH9FdeKb2u2xZ5dyKPjknIh7WA+Wa1NmZRhj9XgMN1P6EY65G/JKn4M3y9SbUs3yXUPGJ/9MdrH8hS8e8fx9/gJw1xzxdz/rS8O8m9Lv8ADoKJ5+eLuf8AWl4d5F6Xf4C+Mz80Z7WH5Gl494/j7/DqSJfyjfHn2XB/EFpsz9+JFocJc10uTX2kwbO7UhlZoxgFTjO3ZrDK56M1fR6F+jx/kX3XvMHt1dcxyyYxvD6/49aq5O29FTk0/iiuVvKxRNlIP86T3Y/7awxR+nz6jWQ+hc31HxWzja0shH3F/CoPxpiXBeZi6i4RXj+2SaJvAtnq4ckXEm0KxHGfHlHYTt56uqbuXkX143lf7eSEN+3JE5/hj5tmqbLNePQowL6l49BfH5OSPvZR8s0+HMYYfV4DTfz8kcfbIfySp+DPw9TK1L6ny9RPHrj0Ivff+ypvDN8vUm1HN8l1FF/cehF/Ef8A7dReGb5eotRzfJdR6383LGnZJn5oKfDn4epi1T4SfL1Dx48sTjpGoR8Gz8KiyzIwLhJePQdLexm3mXOGJiwrZUnEoJwGwT2VdQVnyLqEGp+2b9XZLQoAoAoAoDGrm08q9HNpGZveLN/VXK0pfE/uVaRvX2RSNoK1MJrWENsvOO8UwjCxphT0l7xU4GTheQmpH6ae8P1pgYwSyDUj9NPeH60wMYJZBwaemveKYGMDyGPEvIy94qMDGF5EV8uLO72j92Pmatopp8i7Rk9ZH7oqXK6xy0CsRygqT3nBrFStukRGdtinbn6lXVH/AKeXsdf+5WWJ/UuXoWYn/wC4uT/+patolY/4bbyFzGfjrMajE/q8zFza/wDU5X6Iv6FtybRhuxdSDHNhpBisqi2cvIjSPm/C8kSeJmqMJrh4kaYQHiRphAeJmmEWDxM0wiwniZpYDTaGosBbiAi3nz/pf/KtX0F8XIv0f50bxXbNgKAKAKAKAxfTltF43pEPHGzC6RgWVWIV4IzjJG7Jrm6VJqTt3fsxrzlG1nbZ+2c3gIPUxe4n6Vp6yWZr66p9T5sOBg9TF7ifpTWSzGun9T5i8DB6mL3E/SmslmRrp/U+YcFB6qL3F/SmseY1s/qfMULD6qP3F/SmseY1s83zF/ZerT3V/SoxvMjWSzGlo/QT3V/SmNjHLMr6UCeKXJCJnUGDqrkHbu2VbSk2+Rdo026kbvii1BotZRlJWxziTPxbNY78jDE1vS5Ev/hht/DkD/cj/SssPcicf/Ve/wAkD2MMZAe4yScACYgk8w1cEnqoovgvAlY38sfAfom1j4OcMpyty3G1wcHLbQdvKN9ZzbS29xnWlJW+yJvEoT5g+P61VjZTrJZiHRsHq1pjeZOtnmMOiLY74o+6p1ksydfU+pjfqS19RF7oprJZk/5FX6nzF+pbX1EXurTWSzH+RV+p8xw0Pbeoi9xf0prJZka+r9T5i/VtuP8AKi91f0qMcsyNdU+p8xl3bRCJ9VEB14ACABvmUVbRk3K32LKE5Oe1m611y0KAKAKAKAxrw0tD9Y32GZddLaXZj0Fj3EH1Zrm6Zsl+DCs7Rjsvv9+JwPFpOR/eVT8sVo3WRr4o/T4/7GiCb0oz91h/Wan4Mn7/AATenk+a6CNHPyLEfvMP6TS0O8JUs3yXUTFx6uP+I39lThhm+XqThpfU+XqGLj1cf8Rv+3TDDN8vUYaX1Pl6jljnO9Yx95j/AEiotHv9/khqnwb5LqyQWkp3sgHQpz3lvyp8ORF4ZPn6fsLzRx4CTWdzlo13gDymxuUDO/lzVtH5ls4ouoS+NWVvfebbf+DVnMxeW2gdzvcxpre9jPxrsuKe9F6k1suUh4DaNznxOAn7SBvg2ahQityJ1kszr2GjIIRiGGKIc0aKg7lArKxi23vMe8KImF/pEK5UcLC+MKQdaCLbtGeXnrmaZskV12rRuuH7ZxteYeehHSjA94f8q0rxy8fQ1708nz9BWuZxuEZ+8y/0mpTjm/f5JWr4t8k/2hBezcsa9kn6qKfDn4eow0/q8PUPH5fVH31paP1eAwQ+rwYC+l9UfeWlo5jBD6vBim8m5EXtfHyU0+HPwGGnxl4eoGaY+gvvP/bUXj3++ZH8azfJdR6RMQuXJzcWq4AAU5nToz8a2NGac1sLtHax7Fn5M+ga7BaFAFAFAFAZP9JMbrpHK6uJbJdhztMUsmd27Y6c9aGm8CKttWr5+f8Ao8n4zIN6Z9lgfxatc6yz9+Jq4YPdLmulxTpPG9JB90t+DNThya9/clU77mudvOwfW6crY61ZfmKnBIameXimN+u4vWp7wpq55E/49X6XyF+uovWx+8KaueTH+PV+l8hw0snI2fZBb5CowyyI1M+K/Qo0kTxUc9mr+Mils2vf2IwW3teflccZpH4NSFAa5tVxksTmZeoD41fo9saRdo+HHs27/J++Bv8AXYLQoAoDJfDmNl0lOFVTwlrbyEMxXc0qEjCnJ/Zjmrn6ZFXTZjVUXBX7/wBHAIPLFJ1jUYfBtb4Vo4Fma2BcJLxI+Hj5ddfajkX4lcU1bJ1MvbQ0Xdv6+LPS6j5mp1Usif8AHq/S+RMpiO6SP3l/WsdW8jDVzyYp4P1ie8v60wPIauWRE1zADjhos8wdSe4HNTqpZGWoqb8L5DhIh4okbqRgPeYBfjTV5kaprfbn7ZPCGL2wKBVa9shtbLfv05FBH8xrY0ZJTRfQUVLY77H5e+BuldYsCgCgCgGyOFBJIAAJJOwADeSeQUBk3h9peO5uLWS3LGNRPAZyhMLswRwsbZHCY4J8ldm0bTurU0qziZTjam8Xc/1+zzzBhxoyelCG7wcHuBrmYU9zNLBF7nzI/GIuVwhPJJmM9zgU1UidTPgr/bb5FmO3B3EHqOflWOErcWt442NRhIAWVMJJBOY048iL1sB8zWSpt7jKNOUtyIjKp4qu/UpA958A9hpgzJ1TXzNL33E2j4na4tAdUA3tsdUZYkLKrHbsxsU7MdtX6KlrFYu0fCpO2TN7rsFoUAUBl/0rIyXdrIuP2kE8ZznB1GjZRkbv3jc/LWlpqWFNkVEnT25r9nkY9JleOjDpA1x/Lt7wK5qWTNVQv8rXl59SeLS6NsDqTzZGe0b6lprehKnNb0StdA7wD17axxGGIhbgzvjT3V/Sp1jzMtZLMAYxujT3V/SmseY1ksxzXoUcijsFRdsjbIqtpUNxSX9kZHvcUdpqXF8dhlq5L5tn36by3oF3e8slYAA3aNjOT5Cu+3GwcXprZ0RJ1C+go3dnw6e+ButdYsCgCgOZp3Tkdqq62s8kh1YoUGtJK+M4RejeWOABtJFQ2Slc5EXg/LdkSaSKlchls0OYE25HDHANw42b/IB3Kd9Ra+8yxJfLzOR9MU0SWkA1lWRZ0eJMHJVVZJDhdyKjkk7hs5SKq0izptMmEHNNdxni3xXjgr9oeUvvDcOsCuNhyNDV3+V38Hy6XLcd5kbwQe0Uu0YO6e0gltoGOWhiJ59Rc9+KyVWS4lir1Fuk+YzxOH1Y7Cw+RprZE6+pmBs4OWJT7XlfOmtlmNfU4Mlj1E4iIvsqB8hWLm3vK5VJS+Z3IprwZxnLeiNp7hu6zsqFFvaSoSavwH6J0gIry1kmysccplYKrSMqCN1DsEzsDMu4HnzW1ozhCV2+6/ebei0r4sO3Z+0b3a3KSIrxsro4DKykFWB3EEbxXXJJaAKAzz6ZHVYbVtZBItz5KscFkaN1fGwnALRkncNnRWtpSTp2MlHFGS7vUz/hRnDZQ/a2A9TcU9Wc9FcjA+G00tW3tjt+3TeSy2QYeUoYdIB+dQrrcYxlKO52IPqhORMeyWX8JFZ455mevqcXf77fMb9Tjnk/iSf3Uxy7uSJ18slyXQcuiF+2et5D/VTHL2kNdPu5LoSR6KQHIRc8+BnvO2ocpPiYurUas2yWUKmAx2nco2sepRtNQoNkRg5bUTaC0hHFpCzedliiR5HJY7RmGSNWcjYg1nUbTjnIrc0TDGZt6PDZLDt2fjebqrAgEHIO0EcorqEi0BzfCDS62sJkYF2JVI4140srnVjjXpJPYMncKhuxKVyl4OaCaNmubkiS8mGHccWNM5EEAPFiXvY+UeiFG21mUpX2LcdPTGkktoJZ5OJEjOcbzgbhzknAHSaluyuYpXdjGJZpJ5HuLjbNKMEb1jj82JPsjO3nOSd9eU03S3XqbNy3dTv6PQVKNuJyivAbDkw8jbzF0NzpzHk5dm2tilVVbY/m8/U5en9nu7qU/wA+/fWVtHxt5Qxt26yEqTzHKnbVuKS2HIVScdng9vmH1c/myt1MFYfIH41N1xROOL3xX4uvQb4jcesj7Yz/AH0+DJ8/Qm9L6Xz9By2E/LIv3Y8fNjT4cvEOVPhHx9EOXRXpu7dZ1R3IBkddMWSS995Gst8qS8fO42Z0ixHEgMh3IuB95vRXpNQ92Kb2Z9C2hQqaRL9lzRtnweWY60j7Wbq3KvMo5BXL0is6ryS3L3xPTUKEaMMMT1P0daQMF2bbP7G4V5UXkSdMGQKOQOpLY54yeU13OydJdSLhJ7V5HP0+io2mjTq65zilprSaW0Ek8mdSJSxxvPMq87E4A6SKhuyuyYpt2Rjdy73LvNc4aSVdUrvWOLkhT7IztPKcmvLaXpsq1S8XZLd1O9Q0eNOFuPE5qSG3OpJtiOxJDtGORJOY8x3HrrYpVFVV1v4r9r3sOPpugyg8dPcXEso/MLR/7bao9zanwq5TvvOfrW/m2/frv8R5t5hxZkP+5GCe9GX5VN45E4qb3x5PrcMXH/tz/EH60+DvI/i7/ARkuD58C/cdvm4p8BN6S4Pml+mMkgPnzSN0LiMd6jW/mrHGluRGsS+WK8/PZ4FOa5WPyYkGu+5V3t9pzzfaNYt3V5PYiyjSqaRKy/0TWNpqhi5DO/HPJjkUD0RzVzq9Z1Hs2Jbuv3PTaPo8aMMKPbfRfpVkleyYkx6hmgz5ihgssY+yCyMo5NZhuArv9m6S61O0t6OZp1BQliW5mkV0TRPMzLw+lVU7UsrYSgf69yzxqx6VjikA/wB01HEz3R+56apMDx30rN/wIHI1zbBurhlYfFVrW0ttUJtZM2NFV6sTPm315Gx6ACtZWBz30bqnMTGMnaVxlCfZ5OzFbUNKktk1fz59TTr6DSrbWrMFuLheNGr9KMB/K+Pma2FWpPjb7rocyp2RNfI7ky6XI40Mw+5rfhJqxSg90lz6mvLs6uuAp0vniwzE+wV+L4FHKK3yXO/kRHs6u+FiMrcSb8Qr0EO/9q/GqZaRTju2vkuvkbtHspLbUZdstHrGDqjadpY7WY87E7TWlVqSqO8jrQhGCtFFgiqWWE+gv/6Fhjfw8nd4rPmup2P/AMz+37Rpaf8A8RsdekOKeJ+liQi2gTzZLyFW6lWSUZ+9GlamnycdHk1kbWhpOqjw615JHdJWiDAggEEYIO0EdNWRbTujFnLfRLx/uHwPVvll+6eMvxHRW5HSr/8AIr9639GaFfs+lV2rYxnjcy8eF+tCrj5hvhVyqU3ulz2ehzZ9l1o/LtGnTAG9ZF645B/TWdr7muaNd6FXX9Rp0sDxRIx+zG/5jFGrb2l+UI6DXf8AUQRzycgiXnbDP2KNg7T2VVKtTj/2fJczeo9lPfUfv39i7aaPWMHGSTxmO1mPSfy3Vp1asqj28uB2adOFNWiiVqqLUdHwQYjSVnjl8YU+zwLH5qtdTsi+sf2NDtD/AI0bFXoTjHmoGEWlpQ2zxq0haMnla2klEijpAnjPUTzVHEz3xPS1JgcXwy0ObuzmhXAcqGjJ3cLGwkjyeQayqD0E1hOCnFxfEzpzwSUjI4ZtddbBVgSjqdjJIpwysOQggjsryVajKnJxfA9FTmpq6Jo2qsyZOEzUmNxeAoMQot6DEPWChGIeIxQi4jVDJIG21WzI6/gHo8z33Cj91Zh11uQ3Mi6uqOfVjZs9LrXf7J0dxTqPjuOZp9VP4EalXZOYed8P9FPcWUixDMsZSeMek8TBtUdLKGX71VVqaqU3B8UW0Z4JqRmEEyuquu1XGR+YPMQeSvHzg4ScZHoYyUldFqJqIhlgLmsjEQw0FxhgoTiDgKDELwVCLkUoqDJFQqScCo37DPceg+juxMt80w/dWsbRa3I08mqSB7KA5/3BXe7KouMXN8dxyu0KqdoGpV1zmHN07oZLlFVmZHRhJFKhw8UgyAyk7NxIIOQQSDUNEp2OWl/pGDyZrZbpR/m2zpG5HO8MzAKfZduoU2mVovcOPheqjMtpfxjlJt2cL0ngS+yoxDB3nH074OR3oF9o+SIySL5QzmG4UbMORxJBjGtvGMEbNmvpGjQrrbvL6NeVF2Z4l0KycE6tDN6mXCsemNuLKvSpNcGvoVSm92w61PSYTRMGKnBBB5jsrUezYy7fuJ1loY2HiWgsHC0IsNaWouTYilkwpdiFQb2YhVHaamEJTdoq4clHeX9CeD9xeY1A8FueNcMurI68otkbaM+sccuwGuxovZlviqcjQr6alsiaforRsVtEkMKBI0GAB3kknaSSSSTtJJNdpJJWRy223dlupICgPA+FfgY4d7izUNwhLTWxIUO3LJCx2JKeUHyW37DknR0vQo11fibmj6U6ex7jyFu4csq51048TApKh5njO0dY2V5+rotSk9qOtCtGa2FlJKouZNEwkqbkWF16m5FhpkpcmxE8tRclIicHBY4VBtLMQqgdJOypjCU/lRLko7yzoPQk17sg1o7c8e6ZSC68otVYeVn0z5PXjFdfRezXvqbjRr6YlsjvNU0RoyK2hSGFdWNBgDeSTtJY7yxJJJO8mu2kkrI5Lbbuy5UkBQBQBQHl7aMWuk2RfJivomm1eQXUJUSEDkLxuhPOYieU1juZm9sfsdzSmi4bhODniSVPRdQwzzjO49IrKxim1uPLXX0fqP8ADXM0Q5I5cXMQ6hL5Y7HrWqaJSnvRsQ0qcTlTeB98u6OymHOrz27H7uq6/GtSXZdN7i9ac+JXPg7eDfYn7t1ER/MgNVPspcPMs/z/AHYVPBi9O60RemS6HyjiNI9kx4sh6eX7XwGumxwk1vCOUQxtM/ZJMdUdfB1sQ7Mox37SqWnTe47+i/Aq0hYSMrTyrulnbhGU86KfIj+4ordhShD5Uasqspb2ejqwrCgCgCgCgOXpvwdtrsDh4lZl4rjKyJ7Ei4Zew1jKKkrMyjOUdzPMXfgJOv8Ah7vXX0LqMS9glTVYDr1jWnU0ClM2YaXJbzly+D9+nGsoZf8AYuSM9kyqB31qS7Ly/a/bNhaaiubC5G/Rt32S2x/rqv8A8W/b9DP/ADI5+HqOTRN23F0bOOmS4t1A69Vie4VK7Kft+iIemrPwL1r4H3z8bxO2HOBJcv8Az6ig99bEOy6a3++dymWnN7jvaO8BLZGV5y91Iu0NOQyqedIlAjXr1cjnrfp0YQ+VGrOtOW9nqatKgoAoAoAoAoDkeEuiGuI0MbiOeGQTQuQSFkAK4cDejKzKw5m5wKhoyi7FCPwtKeTdWl3FKNh1IZLiNjzxyQqwI9oKecClycGTF/8AE8r/AOHsLt/tShLZO3hmD9yGlxhXFi+M6WO0W9io9FrmZj3rb4ptFonb0dJK0amZEjk26yo5kUYJAwxVScjB3DGccmakxfcWaEBQBQBQBQBQBQBQBQBQBQBQBQBQBQBQBQBQBQBQBQBQBQBQBQBQBQBQBQBQBQBQBQBQBQBQBQBQBQBQBQBQBQBQBQBQBQBQBQBQBQBQBQBQBQBQBQBQBQBQBQBQBQBQBQBQBQBQBQBQBQBQBQBQBQBQBQBQB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D:\Колледж\1 Урочная практика\4-4\Обучение грамоте 1 окт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643314"/>
            <a:ext cx="2419657" cy="2929682"/>
          </a:xfrm>
          <a:prstGeom prst="round2Diag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81" name="Picture 13" descr="http://bukvarik.myblog.by/files/2010/12/reb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456634"/>
            <a:ext cx="2428892" cy="3401366"/>
          </a:xfrm>
          <a:prstGeom prst="round2DiagRect">
            <a:avLst>
              <a:gd name="adj1" fmla="val 16667"/>
              <a:gd name="adj2" fmla="val 0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G:\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428736"/>
            <a:ext cx="5972745" cy="459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857232"/>
            <a:ext cx="835821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52</Words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37</cp:revision>
  <dcterms:created xsi:type="dcterms:W3CDTF">2014-09-24T09:43:07Z</dcterms:created>
  <dcterms:modified xsi:type="dcterms:W3CDTF">2015-09-19T22:34:56Z</dcterms:modified>
</cp:coreProperties>
</file>