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7" r:id="rId9"/>
    <p:sldId id="268" r:id="rId10"/>
    <p:sldId id="269" r:id="rId11"/>
    <p:sldId id="275" r:id="rId12"/>
    <p:sldId id="277" r:id="rId13"/>
    <p:sldId id="273" r:id="rId14"/>
    <p:sldId id="274" r:id="rId15"/>
    <p:sldId id="265" r:id="rId16"/>
    <p:sldId id="266" r:id="rId17"/>
    <p:sldId id="276" r:id="rId18"/>
    <p:sldId id="27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76809-AC1E-4CC6-84C2-3670AC5C7D29}" type="datetimeFigureOut">
              <a:rPr lang="ru-RU" smtClean="0"/>
              <a:pPr/>
              <a:t>16.09.2015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6646C01-CE98-4416-B6BE-866D5CACE9B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76809-AC1E-4CC6-84C2-3670AC5C7D29}" type="datetimeFigureOut">
              <a:rPr lang="ru-RU" smtClean="0"/>
              <a:pPr/>
              <a:t>16.09.2015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46C01-CE98-4416-B6BE-866D5CACE9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6646C01-CE98-4416-B6BE-866D5CACE9B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76809-AC1E-4CC6-84C2-3670AC5C7D29}" type="datetimeFigureOut">
              <a:rPr lang="ru-RU" smtClean="0"/>
              <a:pPr/>
              <a:t>16.09.2015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76809-AC1E-4CC6-84C2-3670AC5C7D29}" type="datetimeFigureOut">
              <a:rPr lang="ru-RU" smtClean="0"/>
              <a:pPr/>
              <a:t>16.09.2015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6646C01-CE98-4416-B6BE-866D5CACE9B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76809-AC1E-4CC6-84C2-3670AC5C7D29}" type="datetimeFigureOut">
              <a:rPr lang="ru-RU" smtClean="0"/>
              <a:pPr/>
              <a:t>16.09.2015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6646C01-CE98-4416-B6BE-866D5CACE9B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71E76809-AC1E-4CC6-84C2-3670AC5C7D29}" type="datetimeFigureOut">
              <a:rPr lang="ru-RU" smtClean="0"/>
              <a:pPr/>
              <a:t>16.09.2015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46C01-CE98-4416-B6BE-866D5CACE9B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76809-AC1E-4CC6-84C2-3670AC5C7D29}" type="datetimeFigureOut">
              <a:rPr lang="ru-RU" smtClean="0"/>
              <a:pPr/>
              <a:t>16.09.2015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6646C01-CE98-4416-B6BE-866D5CACE9B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76809-AC1E-4CC6-84C2-3670AC5C7D29}" type="datetimeFigureOut">
              <a:rPr lang="ru-RU" smtClean="0"/>
              <a:pPr/>
              <a:t>16.09.2015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6646C01-CE98-4416-B6BE-866D5CACE9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76809-AC1E-4CC6-84C2-3670AC5C7D29}" type="datetimeFigureOut">
              <a:rPr lang="ru-RU" smtClean="0"/>
              <a:pPr/>
              <a:t>16.09.2015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6646C01-CE98-4416-B6BE-866D5CACE9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6646C01-CE98-4416-B6BE-866D5CACE9B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76809-AC1E-4CC6-84C2-3670AC5C7D29}" type="datetimeFigureOut">
              <a:rPr lang="ru-RU" smtClean="0"/>
              <a:pPr/>
              <a:t>16.09.2015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6646C01-CE98-4416-B6BE-866D5CACE9B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71E76809-AC1E-4CC6-84C2-3670AC5C7D29}" type="datetimeFigureOut">
              <a:rPr lang="ru-RU" smtClean="0"/>
              <a:pPr/>
              <a:t>16.09.2015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71E76809-AC1E-4CC6-84C2-3670AC5C7D29}" type="datetimeFigureOut">
              <a:rPr lang="ru-RU" smtClean="0"/>
              <a:pPr/>
              <a:t>16.09.2015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6646C01-CE98-4416-B6BE-866D5CACE9B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988840"/>
            <a:ext cx="7772400" cy="2952328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Урок-информация на тему:</a:t>
            </a:r>
            <a:br>
              <a:rPr lang="ru-RU" sz="4000" dirty="0" smtClean="0"/>
            </a:br>
            <a:r>
              <a:rPr lang="ru-RU" sz="4000" dirty="0" smtClean="0"/>
              <a:t>«</a:t>
            </a:r>
            <a:r>
              <a:rPr lang="ru-RU" sz="4000" b="1" dirty="0" smtClean="0"/>
              <a:t>ВОДА – </a:t>
            </a:r>
            <a:br>
              <a:rPr lang="ru-RU" sz="4000" b="1" dirty="0" smtClean="0"/>
            </a:br>
            <a:r>
              <a:rPr lang="ru-RU" sz="4000" b="1" dirty="0" smtClean="0"/>
              <a:t>ИСТОЧНИК  ЖИЗНИ»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842248" cy="75895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1"/>
                </a:solidFill>
              </a:rPr>
              <a:t>Какую воду считать структурированной?</a:t>
            </a:r>
            <a:endParaRPr lang="ru-RU" sz="2800" b="1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           </a:t>
            </a:r>
            <a:r>
              <a:rPr lang="ru-RU" sz="2600" dirty="0" smtClean="0">
                <a:solidFill>
                  <a:schemeClr val="accent1">
                    <a:lumMod val="50000"/>
                  </a:schemeClr>
                </a:solidFill>
              </a:rPr>
              <a:t>Структурированной водой принято считать ту воду, в которой количество стабильных кластеров преобладает над остальными </a:t>
            </a:r>
            <a:r>
              <a:rPr lang="ru-RU" sz="2600" dirty="0" err="1" smtClean="0">
                <a:solidFill>
                  <a:schemeClr val="accent1">
                    <a:lumMod val="50000"/>
                  </a:schemeClr>
                </a:solidFill>
              </a:rPr>
              <a:t>ассоциатами</a:t>
            </a:r>
            <a:r>
              <a:rPr lang="ru-RU" sz="2600" dirty="0" smtClean="0">
                <a:solidFill>
                  <a:schemeClr val="accent1">
                    <a:lumMod val="50000"/>
                  </a:schemeClr>
                </a:solidFill>
              </a:rPr>
              <a:t>  молекул. Состояние это достаточно устойчиво, несмотря на воздействие дестабилизирующих факторов. Кипячение устраняет структуру воды. Эталоном природной структурированной воды является вода ключевых источников, талая вода ледников, крещенская вода.</a:t>
            </a:r>
          </a:p>
          <a:p>
            <a:pPr>
              <a:buNone/>
            </a:pPr>
            <a:r>
              <a:rPr lang="ru-RU" sz="2600" dirty="0" smtClean="0">
                <a:solidFill>
                  <a:schemeClr val="accent1">
                    <a:lumMod val="50000"/>
                  </a:schemeClr>
                </a:solidFill>
              </a:rPr>
              <a:t>           Самым важным параметром воды, с точки зрения современной медицины, является ее «заряд» – окислительно-восстановительный потенциал (ОВП). Он должен быть отрицательным при потреблении воды живыми существами, т.к.наружные мембраны клеток должны иметь ОВП – 70 </a:t>
            </a:r>
            <a:r>
              <a:rPr lang="en-US" sz="2600" dirty="0" err="1" smtClean="0">
                <a:solidFill>
                  <a:schemeClr val="accent1">
                    <a:lumMod val="50000"/>
                  </a:schemeClr>
                </a:solidFill>
              </a:rPr>
              <a:t>mY</a:t>
            </a:r>
            <a:r>
              <a:rPr lang="ru-RU" sz="2600" dirty="0" smtClean="0">
                <a:solidFill>
                  <a:schemeClr val="accent1">
                    <a:lumMod val="50000"/>
                  </a:schemeClr>
                </a:solidFill>
              </a:rPr>
              <a:t>. Болезни возникают тогда, когда отрицательный потенциал внешних мембран клеток падает ниже нормы. Природная естественно структурированная вода ключевых источников (подземные источники) имеет ОВП до 400 </a:t>
            </a:r>
            <a:r>
              <a:rPr lang="en-US" sz="2600" dirty="0" err="1" smtClean="0">
                <a:solidFill>
                  <a:schemeClr val="accent1">
                    <a:lumMod val="50000"/>
                  </a:schemeClr>
                </a:solidFill>
              </a:rPr>
              <a:t>mY</a:t>
            </a:r>
            <a:r>
              <a:rPr lang="ru-RU" sz="26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>
              <a:buNone/>
            </a:pPr>
            <a:r>
              <a:rPr lang="ru-RU" sz="2600" dirty="0" smtClean="0">
                <a:solidFill>
                  <a:schemeClr val="accent1">
                    <a:lumMod val="50000"/>
                  </a:schemeClr>
                </a:solidFill>
              </a:rPr>
              <a:t>           К сожалению, отрицательный ОВП у воды сохраняется не более суток. Поэтому такую воду желательно готовить самим, либо жить  около горных источников с «живой» водой.</a:t>
            </a: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556792"/>
            <a:ext cx="8503920" cy="4572000"/>
          </a:xfrm>
        </p:spPr>
        <p:txBody>
          <a:bodyPr>
            <a:normAutofit fontScale="47500" lnSpcReduction="20000"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«Биофизические свойства структурированной воды потрясающие: в ней не размножаются микроорганизмы, не выпадают соли в осадок, инактивируются токсины. Она обладает памятью, участвует в переносе информации при воздействии на воду различными веществами». Это поистине - живая вода. </a:t>
            </a:r>
          </a:p>
          <a:p>
            <a:pPr>
              <a:buNone/>
            </a:pPr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Приведу пример. Соединения хлора с органическими веществами могут образовывать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</a:rPr>
              <a:t>диоксины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, сильнейшие токсины (более ядовитые, чем цианистый калий в 70 тысяч раз) с периодом полураспада от 6 до 13 лет. Эти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</a:rPr>
              <a:t>токсиканты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попадают в организм с водой и продуктами питания, растворяются и накапливаются в жирах. </a:t>
            </a:r>
          </a:p>
          <a:p>
            <a:pPr>
              <a:buNone/>
            </a:pPr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Основная опасность от них - это разрушающее действие на жизненно необходимые биоактивные вещества (ферменты, гормоны, витамины). Обнаружено, что структурирование питьевой воды, плазмы крови уменьшает количество находящихся в них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</a:rPr>
              <a:t>диоксинов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на 45% </a:t>
            </a:r>
          </a:p>
          <a:p>
            <a:pPr>
              <a:buNone/>
            </a:pPr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Человеческий организм тратит много энергии, чтобы превратить не структурированную питьевую воду в структурированную. Это непроизводительные траты энергии, ослабляющие и преждевременно старящие человека. </a:t>
            </a:r>
          </a:p>
          <a:p>
            <a:pPr>
              <a:buNone/>
            </a:pPr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Разрушают структуру воды (и в человеке) сильные производственные и бытовые электромагнитные поля, а также дисгармоничная музыка, брань и негатив е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</a:rPr>
              <a:t>социопатогенные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влияния. 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60648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/>
                </a:solidFill>
              </a:rPr>
              <a:t>Биофизические свойства</a:t>
            </a:r>
          </a:p>
          <a:p>
            <a:pPr algn="ctr"/>
            <a:r>
              <a:rPr lang="ru-RU" sz="2400" b="1" dirty="0" smtClean="0">
                <a:solidFill>
                  <a:schemeClr val="accent1"/>
                </a:solidFill>
              </a:rPr>
              <a:t> структурированной воды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</a:rPr>
              <a:t>Японский ученый </a:t>
            </a:r>
            <a:r>
              <a:rPr lang="ru-RU" b="1" dirty="0" err="1" smtClean="0">
                <a:solidFill>
                  <a:schemeClr val="accent1"/>
                </a:solidFill>
              </a:rPr>
              <a:t>Эмото</a:t>
            </a:r>
            <a:r>
              <a:rPr lang="ru-RU" b="1" dirty="0" smtClean="0">
                <a:solidFill>
                  <a:schemeClr val="accent1"/>
                </a:solidFill>
              </a:rPr>
              <a:t> </a:t>
            </a:r>
            <a:r>
              <a:rPr lang="ru-RU" b="1" dirty="0" err="1" smtClean="0">
                <a:solidFill>
                  <a:schemeClr val="accent1"/>
                </a:solidFill>
              </a:rPr>
              <a:t>Масару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		Замораживал капельки воды, а затем изучал их под сильным микроскопом, имеющим встроенную фотокамеру.</a:t>
            </a:r>
          </a:p>
          <a:p>
            <a:pPr>
              <a:buNone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		 Его работа наглядно продемонстрировала различия в молекулярной структуре воды при ее </a:t>
            </a:r>
            <a:r>
              <a:rPr lang="ru-RU" sz="2400" b="1" dirty="0" err="1" smtClean="0">
                <a:solidFill>
                  <a:schemeClr val="accent1">
                    <a:lumMod val="50000"/>
                  </a:schemeClr>
                </a:solidFill>
              </a:rPr>
              <a:t>взаимодейтсвии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 с окружающей средой. Этот метод показал, каким образом энергетические вибрации человека, мысли, слова и музыка воздействуют не ее молекулярную структуру.</a:t>
            </a: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556792"/>
            <a:ext cx="7816746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11560" y="260648"/>
            <a:ext cx="81369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ВОДЕ МОЖНО ПОКАЗЫВАТЬ СЛОВА: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83568" y="260648"/>
            <a:ext cx="78488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1"/>
                </a:solidFill>
              </a:rPr>
              <a:t>ВОДЕ МОЖНО ПОКАЗЫВАТЬ СЛОВА:</a:t>
            </a:r>
            <a:endParaRPr lang="ru-RU" sz="2800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7050" y="1795463"/>
            <a:ext cx="3009900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484784"/>
            <a:ext cx="6120680" cy="5045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83568" y="260648"/>
            <a:ext cx="78488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1"/>
                </a:solidFill>
              </a:rPr>
              <a:t>ВОДЕ МОЖНО ПОКАЗЫВАТЬ СЛОВА:</a:t>
            </a:r>
            <a:endParaRPr lang="ru-RU" sz="2800" dirty="0"/>
          </a:p>
        </p:txBody>
      </p:sp>
      <p:pic>
        <p:nvPicPr>
          <p:cNvPr id="2050" name="Picture 2" descr="C:\Documents and Settings\User\Рабочий стол\характер\Изображение 00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024444" y="-414699"/>
            <a:ext cx="4824538" cy="84794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User\Рабочий стол\характер\Изображение 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484784"/>
            <a:ext cx="3333836" cy="476968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83568" y="260648"/>
            <a:ext cx="78488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1"/>
                </a:solidFill>
              </a:rPr>
              <a:t>ВОДЕ МОЖНО ПОКАЗЫВАТЬ СЛОВА:</a:t>
            </a:r>
            <a:endParaRPr lang="ru-RU" sz="2800" dirty="0"/>
          </a:p>
        </p:txBody>
      </p:sp>
      <p:pic>
        <p:nvPicPr>
          <p:cNvPr id="5" name="Picture 3" descr="C:\Documents and Settings\User\Рабочий стол\характер\Изображение 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2037823" y="-301520"/>
            <a:ext cx="5068352" cy="84969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/>
                </a:solidFill>
              </a:rPr>
              <a:t>ВЫВОД: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90728" cy="457200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/>
              <a:t>         </a:t>
            </a:r>
            <a:r>
              <a:rPr lang="ru-RU" sz="3300" b="1" i="1" dirty="0" smtClean="0">
                <a:solidFill>
                  <a:schemeClr val="accent1">
                    <a:lumMod val="50000"/>
                  </a:schemeClr>
                </a:solidFill>
              </a:rPr>
              <a:t>Вода должна обладать следующими качествами: 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- вода должна быть абсолютно чистая, она не должна содержать хлора и его органических соединений, солей тяжелых металлов, нитритов, пестицидов и Т.Д.; - вода должна быть средней жесткости, так как очень жесткая и очень мягкая вода одинаково неприемлема для клеток; 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- вода должна быть структурированной, в организме вся вода структурированная, в неповрежденных овощах и фруктах вода также структурирована; 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- вода должна быть слабощелочной,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</a:rPr>
              <a:t>рН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в пределах от 7.0 до 8.0 (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</a:rPr>
              <a:t>рН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крови человеческого тела - составляет 7.25). 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Новые исследования доктора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</a:rPr>
              <a:t>Эмото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неопровержимо доказывают, что вода 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Обладает мощными целительными свойствами. В этом самом распространенном на Земле веществе содержатся важные ключи к нашему здоровью. Вода является естественным посредником между физическим телом человека и его психикой ­мыслями, намерениями и эмоциями. Вода может впитывать в себя психическую энергию людей, длительное время хранить ее и передавать другим людям. 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Здоровая, чистая энергия, накопленная в воде, способна исцелять как физические, так и душевные болезни. 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Структурированная вода является лучшим лекарством сама по себе. 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</a:rPr>
              <a:t>Использованная литература:</a:t>
            </a:r>
            <a:endParaRPr lang="ru-RU" b="1" dirty="0">
              <a:solidFill>
                <a:schemeClr val="accent1"/>
              </a:solidFill>
            </a:endParaRPr>
          </a:p>
        </p:txBody>
      </p:sp>
      <p:pic>
        <p:nvPicPr>
          <p:cNvPr id="5" name="Picture 2" descr="E:\DCIM\132_FUJI\DSCF228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56792"/>
            <a:ext cx="8280920" cy="4972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i="1" dirty="0" smtClean="0">
                <a:solidFill>
                  <a:schemeClr val="accent1"/>
                </a:solidFill>
              </a:rPr>
              <a:t>ЦЕЛЬ  УРОКА</a:t>
            </a:r>
            <a:endParaRPr lang="ru-RU" i="1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ct val="170000"/>
              </a:lnSpc>
            </a:pPr>
            <a:r>
              <a:rPr lang="ru-RU" sz="2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ПОЗНАКОМИТЬ СО  ЗНАЧЕНИЕМ  ВОДЫ,      ЕЕ  СТРОЕНИЕМ  И  ФУНКЦИЯМИ;</a:t>
            </a:r>
          </a:p>
          <a:p>
            <a:pPr>
              <a:lnSpc>
                <a:spcPct val="170000"/>
              </a:lnSpc>
            </a:pPr>
            <a:r>
              <a:rPr lang="ru-RU" sz="2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ПОКАЗАТЬ  ШИРОКИЕ  ВОЗМОЖНОСТИ  ВОДЫ  В  ОЗДОРОВЛЕНИИ  ОРГАНИЗМА  ЧЕЛОВЕКА, СПРСОБНОСТЬЮ  ВОДЫ  ЗАПОМИНАТЬ  И  ХРАНИТЬ  ИНФОРМАЦИЮ;</a:t>
            </a:r>
          </a:p>
          <a:p>
            <a:pPr>
              <a:lnSpc>
                <a:spcPct val="170000"/>
              </a:lnSpc>
            </a:pPr>
            <a:r>
              <a:rPr lang="ru-RU" sz="2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В  СООТВЕТСТВИИ  С  ПОЛУЧЕННЫМИ  ЗНАНИЯМИ  ПОКАЗАТЬ  НЕОБХОДИМОСТЬ  БЕРЕЖНОГО  ОТНОШЕНИЯ  К  ВОДЕ  КАК  ИСТОЧНИКА  ЖИЗНИ.</a:t>
            </a:r>
            <a:endParaRPr lang="ru-RU" sz="20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</a:rPr>
              <a:t>ВВЕДЕНИЕ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МЕСТО  ТЕМЫ  В  СИСТЕМЕ 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ШКОЛЬНОГО  КУРСА  БИОЛОГИИ</a:t>
            </a:r>
          </a:p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 школьном курсе биологии в разделе «Клетка ее химический состав» есть тема: «Вода и ее роль в жизнедеятельности клетки»,где мы формируем знания о строении и свойствах воды, как важнейшего неорганического вещества в природе, о связи между строением воды и ее свойствами, и ролью в живой природе и т.д. 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040160"/>
          </a:xfrm>
          <a:scene3d>
            <a:camera prst="orthographicFront"/>
            <a:lightRig rig="threePt" dir="t"/>
          </a:scene3d>
          <a:sp3d>
            <a:bevelT prst="convex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/>
                </a:solidFill>
              </a:rPr>
              <a:t>Связь биологических свойств воды с ее строением и свойствами.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988840"/>
            <a:ext cx="8503920" cy="4110208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Вода, ее содержание и роль в клетке, обусловленная особенностями строения молекул воды и водородными связями между молекулами; гидрофильные и гидрофобные вещества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   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4077887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556792"/>
            <a:ext cx="4104456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23528" y="188640"/>
            <a:ext cx="85689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/>
                </a:solidFill>
              </a:rPr>
              <a:t>Вода, ее содержание и роль в клетке, обусловленная особенностями строения молекул воды и водородными связями между молекулами; гидрофильные и гидрофобные вещества:</a:t>
            </a:r>
            <a:endParaRPr lang="ru-RU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Содержание воды в разных клетках зависит от интенсивности обменных процессов и колеблется от 10% в эмали зуба, до 85% в нервных клетках и до 97% в клетках развивающегося зародыша. </a:t>
            </a:r>
          </a:p>
          <a:p>
            <a:pPr>
              <a:buNone/>
            </a:pPr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В среднем в теле многоклеточных содержится около 80% воды от массы тела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/>
                </a:solidFill>
              </a:rPr>
              <a:t>Вода в клетках выполняет </a:t>
            </a:r>
            <a:br>
              <a:rPr lang="ru-RU" b="1" dirty="0" smtClean="0">
                <a:solidFill>
                  <a:schemeClr val="accent1"/>
                </a:solidFill>
              </a:rPr>
            </a:br>
            <a:r>
              <a:rPr lang="ru-RU" b="1" dirty="0" smtClean="0">
                <a:solidFill>
                  <a:schemeClr val="accent1"/>
                </a:solidFill>
              </a:rPr>
              <a:t>следующие функции: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- </a:t>
            </a: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связанная вода(4-5% от всего содержания) образует водные (сольватные) оболочки вокруг молекул белков, препятствуя склеиванию их друг с другом;</a:t>
            </a:r>
          </a:p>
          <a:p>
            <a:pPr>
              <a:buNone/>
            </a:pP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- свободная вода является универсальным растворителем и способствует транспорту растворенных в ней веществ;</a:t>
            </a:r>
          </a:p>
          <a:p>
            <a:pPr>
              <a:buNone/>
            </a:pP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- вода принимает непосредственное участие в реакциях гидролиза;</a:t>
            </a:r>
          </a:p>
          <a:p>
            <a:pPr>
              <a:buNone/>
            </a:pP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вода регулирует тепловой режим и осмотическое давление в клетках.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/>
                </a:solidFill>
              </a:rPr>
              <a:t>Проблема качества воды</a:t>
            </a:r>
            <a:br>
              <a:rPr lang="ru-RU" b="1" dirty="0" smtClean="0">
                <a:solidFill>
                  <a:schemeClr val="accent1"/>
                </a:solidFill>
              </a:rPr>
            </a:br>
            <a:r>
              <a:rPr lang="ru-RU" b="1" dirty="0" smtClean="0">
                <a:solidFill>
                  <a:schemeClr val="accent1"/>
                </a:solidFill>
              </a:rPr>
              <a:t> для живой природы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Мы привыкли говорить о качестве питьевой воды, исходя из степени ее бактериального загрязнения, токсических примесей (пестицидов, </a:t>
            </a:r>
            <a:r>
              <a:rPr lang="ru-RU" sz="2400" dirty="0" err="1" smtClean="0">
                <a:solidFill>
                  <a:schemeClr val="accent1">
                    <a:lumMod val="50000"/>
                  </a:schemeClr>
                </a:solidFill>
              </a:rPr>
              <a:t>диоксинов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, солей тяжелых металлов, радионуклидов и др.).Но мы с этим научились справляться различными методами очистки и фильтрации  воды и учитываем важность этих проблем.</a:t>
            </a:r>
          </a:p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В последние годы много говорят о необходимости понимания состояния структурированности воды. Пока не всем это ясно.</a:t>
            </a:r>
          </a:p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Все знают, что вода простое химическое соединение, состоящее из двух атомов водорода и одного атома кислорода. Но объяснение многих физических и химических свойств воды состоит в том, что вода состоит не и из простых  молекул Н2О.из более тяжелых </a:t>
            </a:r>
            <a:r>
              <a:rPr lang="ru-RU" sz="2400" dirty="0" err="1" smtClean="0">
                <a:solidFill>
                  <a:schemeClr val="accent1">
                    <a:lumMod val="50000"/>
                  </a:schemeClr>
                </a:solidFill>
              </a:rPr>
              <a:t>ассоциатов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 этих молекул. 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534400" cy="104016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1"/>
                </a:solidFill>
              </a:rPr>
              <a:t>Молекулы воды образуют </a:t>
            </a:r>
            <a:br>
              <a:rPr lang="ru-RU" sz="2800" b="1" dirty="0" smtClean="0">
                <a:solidFill>
                  <a:schemeClr val="accent1"/>
                </a:solidFill>
              </a:rPr>
            </a:br>
            <a:r>
              <a:rPr lang="ru-RU" sz="2800" b="1" dirty="0" smtClean="0">
                <a:solidFill>
                  <a:schemeClr val="accent1"/>
                </a:solidFill>
              </a:rPr>
              <a:t>кластеры – жидкие кристаллы</a:t>
            </a:r>
            <a:endParaRPr lang="ru-RU" sz="2800" b="1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Ученые  установили, что молекулы воды образуют жидкие кристаллы, объединяясь в кластеры.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   Только при образовании кластеров из 17 молекул воды(или предельно из 912 молекул) возникает очень большая константа взаимодействия и стабильная структура воды.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   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Кластеры образуют ячеистую структуры воды, и эти ячейки размерами в 0,5 микрона хорошо видны в фазово-контрастный микроскоп. Вариантов , сборки ячеек великое множество, что и объясняет уникальные информационные способности воды.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algn="ctr">
              <a:buNone/>
            </a:pPr>
            <a:r>
              <a:rPr lang="ru-RU" dirty="0" smtClean="0"/>
              <a:t>                                                             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319</TotalTime>
  <Words>1049</Words>
  <Application>Microsoft Office PowerPoint</Application>
  <PresentationFormat>Экран (4:3)</PresentationFormat>
  <Paragraphs>65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Официальная</vt:lpstr>
      <vt:lpstr>Урок-информация на тему: «ВОДА –  ИСТОЧНИК  ЖИЗНИ» </vt:lpstr>
      <vt:lpstr>ЦЕЛЬ  УРОКА</vt:lpstr>
      <vt:lpstr>ВВЕДЕНИЕ</vt:lpstr>
      <vt:lpstr>Связь биологических свойств воды с ее строением и свойствами.</vt:lpstr>
      <vt:lpstr>   </vt:lpstr>
      <vt:lpstr>Презентация PowerPoint</vt:lpstr>
      <vt:lpstr>Вода в клетках выполняет  следующие функции:</vt:lpstr>
      <vt:lpstr>Проблема качества воды  для живой природы</vt:lpstr>
      <vt:lpstr>Молекулы воды образуют  кластеры – жидкие кристаллы</vt:lpstr>
      <vt:lpstr>Какую воду считать структурированной?</vt:lpstr>
      <vt:lpstr>Презентация PowerPoint</vt:lpstr>
      <vt:lpstr>Японский ученый Эмото Масару</vt:lpstr>
      <vt:lpstr>Презентация PowerPoint</vt:lpstr>
      <vt:lpstr>Презентация PowerPoint</vt:lpstr>
      <vt:lpstr>Презентация PowerPoint</vt:lpstr>
      <vt:lpstr>Презентация PowerPoint</vt:lpstr>
      <vt:lpstr>ВЫВОД:</vt:lpstr>
      <vt:lpstr>Использованная литература: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Урок-информация на тему: ВОДА-ИСТОЧНИК  ЖИЗНИ МЕТОДИЧЕСКИЕ  РЕКОМЕНДАЦИИ</dc:title>
  <dc:creator>Admin</dc:creator>
  <cp:lastModifiedBy>User</cp:lastModifiedBy>
  <cp:revision>50</cp:revision>
  <dcterms:created xsi:type="dcterms:W3CDTF">2013-05-17T13:38:59Z</dcterms:created>
  <dcterms:modified xsi:type="dcterms:W3CDTF">2015-09-16T08:27:29Z</dcterms:modified>
</cp:coreProperties>
</file>