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F139-91CE-44C3-AF00-E44E1CADC573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FB65-0B35-4EE2-A112-3790313F1F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6EAA-C2E1-4CE0-803E-1E680BE69147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6005-9A12-47C5-ADEF-354789C1BB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e14_ebe0bd4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786742" cy="1323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Не велик … </a:t>
            </a:r>
          </a:p>
          <a:p>
            <a:pPr algn="ctr"/>
            <a:r>
              <a:rPr lang="ru-RU" sz="4000" dirty="0" smtClean="0"/>
              <a:t>да краснеет нос.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43509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мороз</a:t>
            </a:r>
            <a:endParaRPr lang="ru-RU" sz="4000" dirty="0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e3bc1238d4.jpg"/>
          <p:cNvPicPr>
            <a:picLocks noChangeAspect="1"/>
          </p:cNvPicPr>
          <p:nvPr/>
        </p:nvPicPr>
        <p:blipFill>
          <a:blip r:embed="rId3" cstate="print"/>
          <a:srcRect l="1885" r="5494"/>
          <a:stretch>
            <a:fillRect/>
          </a:stretch>
        </p:blipFill>
        <p:spPr>
          <a:xfrm>
            <a:off x="0" y="-25"/>
            <a:ext cx="9144032" cy="6858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33925"/>
            <a:ext cx="7786742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Крепкую дружбу и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… не разрубишь.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14947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топором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21497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4000" dirty="0" smtClean="0">
                <a:solidFill>
                  <a:srgbClr val="660066"/>
                </a:solidFill>
              </a:rPr>
              <a:t> Всякая …</a:t>
            </a:r>
          </a:p>
          <a:p>
            <a:pPr lvl="1"/>
            <a:r>
              <a:rPr lang="ru-RU" sz="4000" dirty="0" smtClean="0">
                <a:solidFill>
                  <a:srgbClr val="660066"/>
                </a:solidFill>
              </a:rPr>
              <a:t> мастера хвалит.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42860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60066"/>
                </a:solidFill>
              </a:rPr>
              <a:t>работа</a:t>
            </a:r>
            <a:endParaRPr lang="ru-RU" sz="40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4514850" cy="3381375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1790767" cy="1643074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785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Планета </a:t>
            </a:r>
          </a:p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Шко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льных принадлежностей</a:t>
            </a:r>
          </a:p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Новых учебников 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214554"/>
            <a:ext cx="866481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 доброй традиции первый в новом учебном году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звонок зовёт на урок Знаний.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</a:rPr>
              <a:t>Он приглашает всех ребят в огромный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</a:rPr>
              <a:t> 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</a:rPr>
              <a:t>агадочный  мир Знаний.  Он напоминает о том, что каждый, переступивший сегодня порог школы стал на год взрослее.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Вы теперь – третьеклассники! Вы уже много знаете о школе, об уроках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И  вот для Вас ещё новые знания о школьных принадлежностях.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ns-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hop_items_catalog_image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643050"/>
            <a:ext cx="1285884" cy="1714512"/>
          </a:xfrm>
          <a:prstGeom prst="ellipse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21_1419144-4c745117191cff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a9d679ecb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8304" y="116632"/>
            <a:ext cx="1551225" cy="157163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04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99992" y="2060848"/>
            <a:ext cx="1285884" cy="113459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-32" y="142852"/>
            <a:ext cx="6842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ЗНАНИЙ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3605759"/>
            <a:ext cx="72812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Вперёд!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 освоению новых планет!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boo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301208"/>
            <a:ext cx="1090032" cy="1000132"/>
          </a:xfrm>
          <a:prstGeom prst="ellips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76" y="285728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/>
              <a:t>Я – падчерица из сказки «</a:t>
            </a:r>
            <a:r>
              <a:rPr lang="ru-RU" sz="2800" dirty="0" err="1" smtClean="0"/>
              <a:t>Морозко</a:t>
            </a:r>
            <a:r>
              <a:rPr lang="ru-RU" sz="2800" dirty="0" smtClean="0"/>
              <a:t>». </a:t>
            </a:r>
          </a:p>
          <a:p>
            <a:pPr algn="ctr"/>
            <a:r>
              <a:rPr lang="ru-RU" sz="2800" dirty="0" smtClean="0"/>
              <a:t>Скажите, что подарил мне Дед Мороз?</a:t>
            </a:r>
          </a:p>
        </p:txBody>
      </p:sp>
      <p:pic>
        <p:nvPicPr>
          <p:cNvPr id="5" name="Рисунок 4" descr="9188e7b18de29c3841055d15deefed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38" y="2270984"/>
            <a:ext cx="4090072" cy="2872528"/>
          </a:xfrm>
          <a:prstGeom prst="ellips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</p:pic>
      <p:pic>
        <p:nvPicPr>
          <p:cNvPr id="6" name="Рисунок 5" descr="i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378" y="1785926"/>
            <a:ext cx="3795143" cy="364333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86314" y="585789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Сундук с добром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09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88e7b18de29c3841055d15deefed06.jpg"/>
          <p:cNvPicPr>
            <a:picLocks noChangeAspect="1"/>
          </p:cNvPicPr>
          <p:nvPr/>
        </p:nvPicPr>
        <p:blipFill>
          <a:blip r:embed="rId3" cstate="print"/>
          <a:srcRect l="5760" t="3009" b="2487"/>
          <a:stretch>
            <a:fillRect/>
          </a:stretch>
        </p:blipFill>
        <p:spPr>
          <a:xfrm>
            <a:off x="285720" y="1736861"/>
            <a:ext cx="3303661" cy="4406783"/>
          </a:xfrm>
          <a:prstGeom prst="rect">
            <a:avLst/>
          </a:prstGeom>
          <a:ln w="38100">
            <a:noFill/>
          </a:ln>
        </p:spPr>
      </p:pic>
      <p:pic>
        <p:nvPicPr>
          <p:cNvPr id="6" name="Рисунок 5" descr="i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6527" y="2071678"/>
            <a:ext cx="4762533" cy="3571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57752" y="585789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На гуслях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5" y="115179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– Кот из сказки «Кот, Петух и Лиса».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Моя загадка такая.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чём я играл у лисьей норы?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:\Documents and Settings\Славик\Рабочий стол\картинки\000187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1236030028_untitled-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0430" y="642918"/>
            <a:ext cx="1643074" cy="2928958"/>
          </a:xfrm>
          <a:prstGeom prst="roundRect">
            <a:avLst>
              <a:gd name="adj" fmla="val 31615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1000100" y="4000504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FFFF"/>
                </a:solidFill>
              </a:rPr>
              <a:t>Молодцы, ребята, счастливого пути!</a:t>
            </a:r>
            <a:endParaRPr lang="ru-RU" sz="5400" i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9d679ecb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47612" y="142852"/>
            <a:ext cx="2039230" cy="206606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9114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4572008"/>
            <a:ext cx="1796156" cy="1714512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104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14810" y="1067360"/>
            <a:ext cx="1785950" cy="157582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a7912c612e6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28860" y="3460339"/>
            <a:ext cx="2786082" cy="3397661"/>
          </a:xfrm>
          <a:prstGeom prst="rect">
            <a:avLst/>
          </a:prstGeom>
        </p:spPr>
      </p:pic>
      <p:pic>
        <p:nvPicPr>
          <p:cNvPr id="8" name="Рисунок 7" descr="84519761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072066" y="4071942"/>
            <a:ext cx="1734219" cy="162233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book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1285860"/>
            <a:ext cx="1654312" cy="1517873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32" y="142852"/>
            <a:ext cx="675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ЗНАНИЙ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Рисунок 12" descr="a7912c612e6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599667">
            <a:off x="426778" y="2362181"/>
            <a:ext cx="2524113" cy="2500330"/>
          </a:xfrm>
          <a:prstGeom prst="rect">
            <a:avLst/>
          </a:prstGeom>
        </p:spPr>
      </p:pic>
      <p:pic>
        <p:nvPicPr>
          <p:cNvPr id="14" name="Рисунок 13" descr="a7912c612e6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938112" y="4603149"/>
            <a:ext cx="2008723" cy="2183437"/>
          </a:xfrm>
          <a:prstGeom prst="rect">
            <a:avLst/>
          </a:prstGeom>
        </p:spPr>
      </p:pic>
      <p:pic>
        <p:nvPicPr>
          <p:cNvPr id="12" name="Рисунок 11" descr="300000-social-networks-rocketship.jpg"/>
          <p:cNvPicPr>
            <a:picLocks noChangeAspect="1"/>
          </p:cNvPicPr>
          <p:nvPr/>
        </p:nvPicPr>
        <p:blipFill>
          <a:blip r:embed="rId11" cstate="print"/>
          <a:srcRect l="-59055" t="-78042" r="-36380" b="-28597"/>
          <a:stretch>
            <a:fillRect/>
          </a:stretch>
        </p:blipFill>
        <p:spPr>
          <a:xfrm rot="15405437">
            <a:off x="5043198" y="2826984"/>
            <a:ext cx="2512465" cy="325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10741 C -0.02326 -0.09676 -0.00521 -0.08612 0.00295 -0.07269 C 0.01094 -0.05811 0.01493 -0.04075 0.01892 -0.02338 C 0.02326 -0.00602 0.01892 0.00856 0.01493 0.02453 C 0.01094 0.03935 0.00486 0.05532 -0.00955 0.06851 C -0.02118 0.08194 -0.04149 0.09259 -0.06354 0.10069 C -0.08386 0.10856 -0.10799 0.11388 -0.13212 0.11666 C -0.15625 0.11921 -0.18038 0.11921 -0.20261 0.11666 C -0.22674 0.11388 -0.24879 0.10717 -0.26701 0.09652 C -0.28524 0.08726 -0.30122 0.07523 -0.30938 0.06064 C -0.31945 0.04722 -0.32326 0.0287 -0.32326 0.01388 C -0.32535 -0.0007 -0.32326 -0.01806 -0.3132 -0.03264 C -0.3033 -0.04607 -0.28524 -0.05672 -0.26111 -0.06204 C -0.23663 -0.06598 -0.2125 -0.06065 -0.19636 -0.05139 C -0.18247 -0.04213 -0.17222 -0.02732 -0.17014 -0.01019 C -0.17014 0.00717 -0.17222 0.02314 -0.18247 0.03657 C -0.19254 0.05 -0.19045 0.05254 -0.23073 0.0699 C -0.26701 0.08865 -0.3033 0.08333 -0.32535 0.08449 C -0.3474 0.08449 -0.36563 0.07916 -0.38767 0.07384 C -0.41215 0.06736 -0.43212 0.05532 -0.44636 0.04467 C -0.46042 0.03402 -0.46632 0.0206 -0.47431 -0.0007 C -0.48021 -0.022 -0.48021 -0.03264 -0.48021 -0.04885 C -0.48021 -0.06482 -0.48021 -0.08079 -0.48021 -0.0967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912c612e6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941813">
            <a:off x="2862618" y="1071558"/>
            <a:ext cx="3955586" cy="4191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5522" y="285728"/>
            <a:ext cx="6681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Планета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Весёлых Математиков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4143380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 время посещения этой планеты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решим задачи в стихах.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Готовы?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Тогда вперёд!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цифра 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05" y="2214554"/>
            <a:ext cx="1173624" cy="1643074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457444"/>
            <a:ext cx="1357322" cy="1900250"/>
          </a:xfrm>
          <a:prstGeom prst="ellipse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764 C 0.004 -0.09329 -0.08993 -0.16736 -0.21579 -0.17245 C -0.33593 -0.1787 -0.44843 -0.12153 -0.4559 -0.0382 C -0.46527 0.03819 -0.38645 0.10972 -0.27378 0.11481 C -0.17083 0.11875 -0.07291 0.07153 -0.06545 7.40741E-7 C -0.05798 -0.06505 -0.12378 -0.12662 -0.21927 -0.13171 C -0.30763 -0.13542 -0.39045 -0.0956 -0.396 -0.03588 C -0.40156 0.01782 -0.34895 0.07014 -0.27013 0.07268 C -0.19878 0.07662 -0.13125 0.04583 -0.12552 -0.00255 C -0.12187 -0.04607 -0.16128 -0.0882 -0.22326 -0.09051 C -0.2776 -0.09329 -0.33211 -0.07014 -0.33593 -0.0331 C -0.33958 -0.00139 -0.31163 0.0294 -0.26631 0.03194 C -0.22881 0.03449 -0.18941 0.02037 -0.18732 -0.00509 C -0.18385 -0.0257 -0.19878 -0.04745 -0.22673 -0.04977 C -0.24965 -0.04977 -0.27204 -0.04468 -0.27569 -0.03079 C -0.2776 -0.02176 -0.27378 -0.01273 -0.26267 -0.00903 C -0.25711 -0.00764 -0.25329 -0.00764 -0.24774 -0.00903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-0.00903 -0.11621 0.10503 -0.21667 0.25798 -0.22361 C 0.40416 -0.23218 0.54114 -0.15463 0.55017 -0.04144 C 0.5618 0.0625 0.46545 0.15972 0.3283 0.16666 C 0.2033 0.17199 0.08437 0.10741 0.07517 0.01041 C 0.06614 -0.07801 0.14618 -0.16134 0.26215 -0.16829 C 0.36962 -0.17338 0.47031 -0.11945 0.47708 -0.0382 C 0.48368 0.03472 0.41996 0.10579 0.32413 0.10926 C 0.23732 0.11435 0.15538 0.07291 0.14809 0.00694 C 0.14375 -0.05232 0.19184 -0.10926 0.26701 -0.1125 C 0.33316 -0.11621 0.3993 -0.08496 0.40416 -0.03472 C 0.4085 0.00879 0.37448 0.05023 0.31927 0.05416 C 0.27378 0.05717 0.22569 0.03819 0.22326 0.00347 C 0.21909 -0.02454 0.23732 -0.05394 0.27135 -0.05718 C 0.29913 -0.05718 0.32656 -0.05023 0.33073 -0.03125 C 0.33316 -0.01898 0.3283 -0.00695 0.31493 -0.00162 C 0.30833 1.85185E-6 0.30347 1.85185E-6 0.2967 -0.00162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9d679ecb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47612" y="142852"/>
            <a:ext cx="2039230" cy="206606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9114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4572008"/>
            <a:ext cx="1796156" cy="1714512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104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14810" y="1067360"/>
            <a:ext cx="1785950" cy="157582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a7912c612e6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28860" y="3460339"/>
            <a:ext cx="2786082" cy="3397661"/>
          </a:xfrm>
          <a:prstGeom prst="rect">
            <a:avLst/>
          </a:prstGeom>
        </p:spPr>
      </p:pic>
      <p:pic>
        <p:nvPicPr>
          <p:cNvPr id="8" name="Рисунок 7" descr="84519761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072066" y="4071942"/>
            <a:ext cx="1734219" cy="162233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book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1285860"/>
            <a:ext cx="1654312" cy="1517873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32" y="142852"/>
            <a:ext cx="675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ЗНАНИЙ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Рисунок 12" descr="a7912c612e6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599667">
            <a:off x="426778" y="2362181"/>
            <a:ext cx="2524113" cy="2500330"/>
          </a:xfrm>
          <a:prstGeom prst="rect">
            <a:avLst/>
          </a:prstGeom>
        </p:spPr>
      </p:pic>
      <p:pic>
        <p:nvPicPr>
          <p:cNvPr id="14" name="Рисунок 13" descr="a7912c612e6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938112" y="4603149"/>
            <a:ext cx="2008723" cy="2183437"/>
          </a:xfrm>
          <a:prstGeom prst="rect">
            <a:avLst/>
          </a:prstGeom>
        </p:spPr>
      </p:pic>
      <p:pic>
        <p:nvPicPr>
          <p:cNvPr id="12" name="Рисунок 11" descr="300000-social-networks-rocketship.jpg"/>
          <p:cNvPicPr>
            <a:picLocks noChangeAspect="1"/>
          </p:cNvPicPr>
          <p:nvPr/>
        </p:nvPicPr>
        <p:blipFill>
          <a:blip r:embed="rId11" cstate="print"/>
          <a:srcRect l="-59055" t="-78042" r="-36380" b="-28597"/>
          <a:stretch>
            <a:fillRect/>
          </a:stretch>
        </p:blipFill>
        <p:spPr>
          <a:xfrm rot="2987949">
            <a:off x="224827" y="2311911"/>
            <a:ext cx="2512465" cy="325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0255 C 0.05312 -0.06597 0.13403 -0.17176 0.22361 -0.17176 C 0.31337 -0.17176 0.39427 -0.06597 0.44826 0.10255 C 0.39427 0.27084 0.31337 0.37732 0.22361 0.37732 C 0.13403 0.37732 0.05312 0.27084 -0.00052 0.1025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1480.jpg"/>
          <p:cNvPicPr>
            <a:picLocks noChangeAspect="1"/>
          </p:cNvPicPr>
          <p:nvPr/>
        </p:nvPicPr>
        <p:blipFill>
          <a:blip r:embed="rId3" cstate="print"/>
          <a:srcRect l="19531" t="4166" r="12500" b="3125"/>
          <a:stretch>
            <a:fillRect/>
          </a:stretch>
        </p:blipFill>
        <p:spPr>
          <a:xfrm>
            <a:off x="1829322" y="-23"/>
            <a:ext cx="5457321" cy="5072098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64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Планета Пословиц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71604" y="3786190"/>
            <a:ext cx="6929486" cy="28575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me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4047332"/>
            <a:ext cx="1428760" cy="2318807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794" y="4214818"/>
            <a:ext cx="6429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Прочтите словарные слова, которые вы знаете и умеете писать грамотно.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Эти слова пропущены в пословицах, которые Вы прочтёте далее.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НАЗОВИТЕ ПОСЛОВИЦУ ВЕРНО!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21442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мороз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06" y="214311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Родина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06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5108" y="1568223"/>
            <a:ext cx="22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дорога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2854107"/>
            <a:ext cx="22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топор</a:t>
            </a:r>
            <a:endParaRPr lang="ru-RU" sz="3600" b="1" dirty="0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8641f81b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14739" cy="682997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42910" y="642918"/>
            <a:ext cx="8072494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 дому друга … </a:t>
            </a:r>
          </a:p>
          <a:p>
            <a:pPr algn="ctr"/>
            <a:r>
              <a:rPr lang="ru-RU" sz="4000" dirty="0" smtClean="0"/>
              <a:t>никогда не бывает длинной.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64941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дорога</a:t>
            </a:r>
            <a:endParaRPr lang="ru-RU" sz="4000" dirty="0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248</Words>
  <Application>Microsoft Office PowerPoint</Application>
  <PresentationFormat>Экран (4:3)</PresentationFormat>
  <Paragraphs>64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Часть 2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</dc:title>
  <dc:creator>Пользователь</dc:creator>
  <cp:lastModifiedBy>Пользователь</cp:lastModifiedBy>
  <cp:revision>3</cp:revision>
  <dcterms:created xsi:type="dcterms:W3CDTF">2015-09-18T05:03:37Z</dcterms:created>
  <dcterms:modified xsi:type="dcterms:W3CDTF">2015-09-18T05:12:23Z</dcterms:modified>
</cp:coreProperties>
</file>