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B20862-36C8-4502-97D4-301616F31E85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AF966A-CFB0-4A79-939D-86423453C3B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F966A-CFB0-4A79-939D-86423453C3BF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4109-6FD5-4906-88B9-FF4BA1C4F062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95173-AEBF-406C-A562-F57D6B114D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4109-6FD5-4906-88B9-FF4BA1C4F062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95173-AEBF-406C-A562-F57D6B114D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4109-6FD5-4906-88B9-FF4BA1C4F062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95173-AEBF-406C-A562-F57D6B114D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4109-6FD5-4906-88B9-FF4BA1C4F062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95173-AEBF-406C-A562-F57D6B114D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4109-6FD5-4906-88B9-FF4BA1C4F062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95173-AEBF-406C-A562-F57D6B114D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4109-6FD5-4906-88B9-FF4BA1C4F062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95173-AEBF-406C-A562-F57D6B114D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4109-6FD5-4906-88B9-FF4BA1C4F062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95173-AEBF-406C-A562-F57D6B114D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4109-6FD5-4906-88B9-FF4BA1C4F062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95173-AEBF-406C-A562-F57D6B114D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4109-6FD5-4906-88B9-FF4BA1C4F062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95173-AEBF-406C-A562-F57D6B114D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4109-6FD5-4906-88B9-FF4BA1C4F062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95173-AEBF-406C-A562-F57D6B114D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4109-6FD5-4906-88B9-FF4BA1C4F062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495173-AEBF-406C-A562-F57D6B114D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5984109-6FD5-4906-88B9-FF4BA1C4F062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495173-AEBF-406C-A562-F57D6B114D5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7858180" cy="28575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Методическая разработка проведения подвижных игр ВЕСЁЛЫЕ </a:t>
            </a:r>
            <a:r>
              <a:rPr lang="ru-RU" dirty="0" smtClean="0"/>
              <a:t>СТАРТЫ  (5-7кл.) 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5643578"/>
            <a:ext cx="7786742" cy="1214422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Учитель физической культуры МБОУ СОШ с.Сошки Рябова Ю.А.</a:t>
            </a:r>
            <a:endParaRPr lang="ru-RU" dirty="0"/>
          </a:p>
        </p:txBody>
      </p:sp>
      <p:pic>
        <p:nvPicPr>
          <p:cNvPr id="1026" name="Picture 2" descr="G:\DCIM\100NIKON\RSCN07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428868"/>
            <a:ext cx="5019676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043890" cy="29289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ЦЕЛЬ: формирование здорового образа жизни, сохранение творческой активности и долголетия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86124"/>
            <a:ext cx="8229600" cy="3038476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00132"/>
          </a:xfrm>
        </p:spPr>
        <p:txBody>
          <a:bodyPr/>
          <a:lstStyle/>
          <a:p>
            <a:r>
              <a:rPr lang="ru-RU" smtClean="0"/>
              <a:t>Программа соревнований: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715404" cy="492922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</a:t>
            </a:r>
            <a:r>
              <a:rPr lang="ru-RU" dirty="0" smtClean="0"/>
              <a:t>Звучит </a:t>
            </a:r>
            <a:r>
              <a:rPr lang="ru-RU" dirty="0" smtClean="0"/>
              <a:t>гимн</a:t>
            </a:r>
          </a:p>
          <a:p>
            <a:pPr>
              <a:buNone/>
            </a:pPr>
            <a:r>
              <a:rPr lang="ru-RU" dirty="0" smtClean="0"/>
              <a:t>   1. Парад </a:t>
            </a:r>
            <a:r>
              <a:rPr lang="ru-RU" dirty="0" smtClean="0"/>
              <a:t>школьников с выполнением строевой ходьбы, </a:t>
            </a:r>
            <a:r>
              <a:rPr lang="ru-RU" dirty="0" smtClean="0"/>
              <a:t>фигурной маршировки</a:t>
            </a:r>
            <a:r>
              <a:rPr lang="ru-RU" dirty="0" smtClean="0"/>
              <a:t>, поворотов и перестроений из одной шеренги в </a:t>
            </a:r>
            <a:r>
              <a:rPr lang="ru-RU" dirty="0" smtClean="0"/>
              <a:t>две.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2.Конкурс «Визитная карточка команд».</a:t>
            </a:r>
          </a:p>
          <a:p>
            <a:pPr>
              <a:buNone/>
            </a:pPr>
            <a:r>
              <a:rPr lang="ru-RU" dirty="0" smtClean="0"/>
              <a:t>Оценивается эмблема, название и девиз команды, приветствия жюри, болельщиков и соперников.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3</a:t>
            </a:r>
            <a:r>
              <a:rPr lang="ru-RU" dirty="0" smtClean="0"/>
              <a:t>. </a:t>
            </a:r>
            <a:r>
              <a:rPr lang="ru-RU" dirty="0" smtClean="0"/>
              <a:t>Эстафета «Перейти болото». Команды стоят во встречных колоннах. У каждой команды по 2 </a:t>
            </a:r>
            <a:r>
              <a:rPr lang="ru-RU" dirty="0" smtClean="0"/>
              <a:t>дощечки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«кочки». </a:t>
            </a:r>
            <a:r>
              <a:rPr lang="ru-RU" dirty="0" smtClean="0"/>
              <a:t>Необходимо </a:t>
            </a:r>
            <a:r>
              <a:rPr lang="ru-RU" dirty="0" smtClean="0"/>
              <a:t>пройти расстояние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от </a:t>
            </a:r>
            <a:r>
              <a:rPr lang="ru-RU" dirty="0" smtClean="0"/>
              <a:t>колонны до </a:t>
            </a:r>
            <a:r>
              <a:rPr lang="ru-RU" dirty="0" smtClean="0"/>
              <a:t>колонны</a:t>
            </a:r>
            <a:r>
              <a:rPr lang="ru-RU" dirty="0" smtClean="0"/>
              <a:t>, </a:t>
            </a:r>
            <a:r>
              <a:rPr lang="ru-RU" dirty="0" smtClean="0"/>
              <a:t>переставляя дощечки.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Если </a:t>
            </a:r>
            <a:r>
              <a:rPr lang="ru-RU" dirty="0" smtClean="0"/>
              <a:t>участник коснулся </a:t>
            </a:r>
            <a:r>
              <a:rPr lang="ru-RU" dirty="0" smtClean="0"/>
              <a:t>ногой </a:t>
            </a:r>
          </a:p>
          <a:p>
            <a:pPr>
              <a:buNone/>
            </a:pPr>
            <a:r>
              <a:rPr lang="ru-RU" dirty="0" smtClean="0"/>
              <a:t>пола, ему назначается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штрафное </a:t>
            </a:r>
            <a:r>
              <a:rPr lang="ru-RU" dirty="0" smtClean="0"/>
              <a:t>очко.</a:t>
            </a:r>
            <a:endParaRPr lang="ru-RU" dirty="0"/>
          </a:p>
        </p:txBody>
      </p:sp>
      <p:pic>
        <p:nvPicPr>
          <p:cNvPr id="9" name="Picture 3" descr="G:\DCIM\106NIKON\DSCN41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4143380"/>
            <a:ext cx="2714644" cy="221457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928826"/>
          </a:xfrm>
        </p:spPr>
        <p:txBody>
          <a:bodyPr>
            <a:normAutofit/>
          </a:bodyPr>
          <a:lstStyle/>
          <a:p>
            <a:r>
              <a:rPr lang="ru-RU" dirty="0" smtClean="0"/>
              <a:t>Танцевальный </a:t>
            </a:r>
            <a:br>
              <a:rPr lang="ru-RU" dirty="0" smtClean="0"/>
            </a:br>
            <a:r>
              <a:rPr lang="ru-RU" dirty="0" smtClean="0"/>
              <a:t>номер </a:t>
            </a:r>
            <a:endParaRPr lang="ru-RU" dirty="0"/>
          </a:p>
        </p:txBody>
      </p:sp>
      <p:pic>
        <p:nvPicPr>
          <p:cNvPr id="5" name="Picture 2" descr="G:\DCIM\103NIKON\DSCN14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24" y="214290"/>
            <a:ext cx="3357618" cy="2214578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786182" y="2500306"/>
            <a:ext cx="4900618" cy="385765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4.Конкурс с ведением   воздушных шариков ,  обводя стойки.            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               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                                             </a:t>
            </a:r>
          </a:p>
          <a:p>
            <a:pPr>
              <a:buNone/>
            </a:pPr>
            <a:r>
              <a:rPr lang="ru-RU" dirty="0" smtClean="0"/>
              <a:t>    5.Эстафета «Бег </a:t>
            </a:r>
            <a:r>
              <a:rPr lang="ru-RU" dirty="0" err="1" smtClean="0"/>
              <a:t>тараканчиков</a:t>
            </a:r>
            <a:r>
              <a:rPr lang="ru-RU" dirty="0" smtClean="0"/>
              <a:t>». Участники принимают положение седа спиной по направлению движения, проходят расстояние и передают эстафету.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6.Эстафета с продвижением прыжками на двух ногах, зажав мяч между колен.</a:t>
            </a:r>
            <a:endParaRPr lang="ru-RU" dirty="0"/>
          </a:p>
        </p:txBody>
      </p:sp>
      <p:pic>
        <p:nvPicPr>
          <p:cNvPr id="1030" name="Picture 6" descr="G:\DCIM\103NIKON\DSCN14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571744"/>
            <a:ext cx="3292467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8043890" cy="25717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Танцевальный </a:t>
            </a:r>
            <a:br>
              <a:rPr lang="ru-RU" dirty="0" smtClean="0"/>
            </a:br>
            <a:r>
              <a:rPr lang="ru-RU" dirty="0" smtClean="0"/>
              <a:t>номер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2928934"/>
            <a:ext cx="4714908" cy="328614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7.Эстафета «Тачка». Участники выполняют  упражнение «Тачка». Обратно участники меняются и выполняют прыжки через скакалку с продвижением вперёд.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8.Конкурс  капитанов (отжимание из упора лёжа на полу.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9. Построение, поведение итогов, награждение.</a:t>
            </a:r>
            <a:endParaRPr lang="ru-RU" b="1" dirty="0"/>
          </a:p>
        </p:txBody>
      </p:sp>
      <p:pic>
        <p:nvPicPr>
          <p:cNvPr id="2050" name="Picture 2" descr="G:\DCIM\103NIKON\RSCN15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285728"/>
            <a:ext cx="3429025" cy="2571768"/>
          </a:xfrm>
          <a:prstGeom prst="rect">
            <a:avLst/>
          </a:prstGeom>
          <a:noFill/>
        </p:spPr>
      </p:pic>
      <p:pic>
        <p:nvPicPr>
          <p:cNvPr id="2051" name="Picture 3" descr="G:\DCIM\102NIKON\DSCN14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000372"/>
            <a:ext cx="3721095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510730"/>
          </a:xfrm>
        </p:spPr>
        <p:txBody>
          <a:bodyPr>
            <a:normAutofit/>
          </a:bodyPr>
          <a:lstStyle/>
          <a:p>
            <a:r>
              <a:rPr lang="ru-RU" dirty="0" smtClean="0"/>
              <a:t>СПАСИБО! </a:t>
            </a:r>
            <a:r>
              <a:rPr lang="ru-RU" dirty="0" smtClean="0"/>
              <a:t> </a:t>
            </a:r>
            <a:r>
              <a:rPr lang="ru-RU" dirty="0" smtClean="0"/>
              <a:t>ЖЕЛАЮ ВСЕМ ЗДОРОВЬЯ!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115328" cy="489586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152</TotalTime>
  <Words>211</Words>
  <Application>Microsoft Office PowerPoint</Application>
  <PresentationFormat>Экран (4:3)</PresentationFormat>
  <Paragraphs>32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Методическая разработка проведения подвижных игр ВЕСЁЛЫЕ СТАРТЫ  (5-7кл.)      </vt:lpstr>
      <vt:lpstr>  ЦЕЛЬ: формирование здорового образа жизни, сохранение творческой активности и долголетия</vt:lpstr>
      <vt:lpstr>Программа соревнований:</vt:lpstr>
      <vt:lpstr>Танцевальный  номер </vt:lpstr>
      <vt:lpstr> Танцевальный  номер </vt:lpstr>
      <vt:lpstr>СПАСИБО!  ЖЕЛАЮ ВСЕМ ЗДОРОВЬЯ!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УРА! ИГРА!   «Весёлые старты»</dc:title>
  <dc:creator>user</dc:creator>
  <cp:lastModifiedBy>user</cp:lastModifiedBy>
  <cp:revision>16</cp:revision>
  <dcterms:created xsi:type="dcterms:W3CDTF">2015-08-30T12:36:30Z</dcterms:created>
  <dcterms:modified xsi:type="dcterms:W3CDTF">2015-08-30T15:16:52Z</dcterms:modified>
</cp:coreProperties>
</file>