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E057-C965-4211-9234-4034B70780B6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7214-BE98-407F-9212-34651AEC9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E057-C965-4211-9234-4034B70780B6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7214-BE98-407F-9212-34651AEC9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E057-C965-4211-9234-4034B70780B6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7214-BE98-407F-9212-34651AEC9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E057-C965-4211-9234-4034B70780B6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7214-BE98-407F-9212-34651AEC9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E057-C965-4211-9234-4034B70780B6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7214-BE98-407F-9212-34651AEC9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E057-C965-4211-9234-4034B70780B6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7214-BE98-407F-9212-34651AEC9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E057-C965-4211-9234-4034B70780B6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7214-BE98-407F-9212-34651AEC9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E057-C965-4211-9234-4034B70780B6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7214-BE98-407F-9212-34651AEC9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E057-C965-4211-9234-4034B70780B6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7214-BE98-407F-9212-34651AEC9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E057-C965-4211-9234-4034B70780B6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7214-BE98-407F-9212-34651AEC9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E057-C965-4211-9234-4034B70780B6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7214-BE98-407F-9212-34651AEC9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FE057-C965-4211-9234-4034B70780B6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7214-BE98-407F-9212-34651AEC9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Урок технологии 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во 2 классе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221088"/>
            <a:ext cx="5392688" cy="17526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Автор презентации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Мельникова Ирина Михайловна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учитель начальных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классов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МБОУ лицея № 5 г.Ельца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2786058"/>
            <a:ext cx="4734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Изготовление новогодней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игрушки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5381625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715008" y="2857496"/>
            <a:ext cx="32861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Нам понадобятся: старый капроновый чулок, баночка из-под детского питания, нитки, иголка, вата, бусины, ткань, ножницы.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42918"/>
            <a:ext cx="390525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00562" y="4143380"/>
            <a:ext cx="44291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Вырежьте из капронового чулка круг диаметром 10 см. Сметайте его по краю и стяните за концы ниток. Это будет голова.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785794"/>
            <a:ext cx="3690938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286248" y="2071678"/>
            <a:ext cx="41433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Оттяните маленький кусочек чулка вместе с ватой и перевяжите у основания ниткой - получится нос. Пришейте глазки-бусины, волосы из ниток. Вышейте ниткой ротик. Приклейте голову к крышечке из-под детского питания.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00108"/>
            <a:ext cx="42386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786314" y="4143380"/>
            <a:ext cx="40004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Вырежьте из ткани по выкройке детали колпака и сшейте его. Закрепите нитками.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14290"/>
            <a:ext cx="5500688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5143512"/>
            <a:ext cx="83582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туловища вырежьте круг из ткани диаметром 28-30 см, сметайте его по краю. В центре круга приклейте баночку, обложив ее со всех сторон ватой.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42852"/>
            <a:ext cx="4929188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500166" y="5429264"/>
            <a:ext cx="6643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Стяните концы ниток вокруг горлышка.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714356"/>
            <a:ext cx="568642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57224" y="4429132"/>
            <a:ext cx="75724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Вырежьте из махровой ткани воротник по выкройке, пришейте бубенчики из бусинок и завяжите.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5857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660232" y="2564904"/>
            <a:ext cx="2160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Можно и так оформить свою поделку или на основе данной создать свой вариант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176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 технологии  во 2 классе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u</cp:lastModifiedBy>
  <cp:revision>7</cp:revision>
  <dcterms:created xsi:type="dcterms:W3CDTF">2010-12-11T09:59:33Z</dcterms:created>
  <dcterms:modified xsi:type="dcterms:W3CDTF">2015-09-21T10:29:20Z</dcterms:modified>
</cp:coreProperties>
</file>