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3" r:id="rId7"/>
    <p:sldId id="262" r:id="rId8"/>
    <p:sldId id="264" r:id="rId9"/>
    <p:sldId id="265" r:id="rId10"/>
    <p:sldId id="266" r:id="rId11"/>
    <p:sldId id="267" r:id="rId12"/>
    <p:sldId id="268" r:id="rId13"/>
    <p:sldId id="269" r:id="rId14"/>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7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1"/>
      </p:bgRef>
    </p:bg>
    <p:spTree>
      <p:nvGrpSpPr>
        <p:cNvPr id="1" name=""/>
        <p:cNvGrpSpPr/>
        <p:nvPr/>
      </p:nvGrpSpPr>
      <p:grpSpPr>
        <a:xfrm>
          <a:off x="0" y="0"/>
          <a:ext cx="0" cy="0"/>
          <a:chOff x="0" y="0"/>
          <a:chExt cx="0" cy="0"/>
        </a:xfrm>
      </p:grpSpPr>
      <p:sp>
        <p:nvSpPr>
          <p:cNvPr id="4" name="Прямоугольник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2" name="Заголовок 11"/>
          <p:cNvSpPr>
            <a:spLocks noGrp="1"/>
          </p:cNvSpPr>
          <p:nvPr>
            <p:ph type="ctrTitle"/>
          </p:nvPr>
        </p:nvSpPr>
        <p:spPr>
          <a:xfrm>
            <a:off x="3366868" y="533400"/>
            <a:ext cx="5105400" cy="2868168"/>
          </a:xfrm>
        </p:spPr>
        <p:txBody>
          <a:bodyPr>
            <a:noAutofit/>
          </a:bodyPr>
          <a:lstStyle>
            <a:lvl1pPr algn="r">
              <a:defRPr sz="4200" b="1"/>
            </a:lvl1pPr>
            <a:extLst/>
          </a:lstStyle>
          <a:p>
            <a:r>
              <a:rPr lang="ru-RU" smtClean="0"/>
              <a:t>Образец заголовка</a:t>
            </a:r>
            <a:endParaRPr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ru-RU" smtClean="0"/>
              <a:t>Образец подзаголовка</a:t>
            </a:r>
            <a:endParaRPr lang="en-US"/>
          </a:p>
        </p:txBody>
      </p:sp>
      <p:sp>
        <p:nvSpPr>
          <p:cNvPr id="6" name="Дата 30"/>
          <p:cNvSpPr>
            <a:spLocks noGrp="1"/>
          </p:cNvSpPr>
          <p:nvPr>
            <p:ph type="dt" sz="half" idx="10"/>
          </p:nvPr>
        </p:nvSpPr>
        <p:spPr>
          <a:xfrm>
            <a:off x="5870575" y="6557963"/>
            <a:ext cx="2003425" cy="227012"/>
          </a:xfrm>
        </p:spPr>
        <p:txBody>
          <a:bodyPr/>
          <a:lstStyle>
            <a:lvl1pPr>
              <a:defRPr lang="en-US" smtClean="0">
                <a:solidFill>
                  <a:srgbClr val="FFFFFF"/>
                </a:solidFill>
              </a:defRPr>
            </a:lvl1pPr>
            <a:extLst/>
          </a:lstStyle>
          <a:p>
            <a:pPr>
              <a:defRPr/>
            </a:pPr>
            <a:fld id="{AD4A538B-C8FC-436F-AA36-9FE1C5F7F70B}" type="datetimeFigureOut">
              <a:rPr lang="ru-RU"/>
              <a:pPr>
                <a:defRPr/>
              </a:pPr>
              <a:t>17.07.2014</a:t>
            </a:fld>
            <a:endParaRPr lang="ru-RU"/>
          </a:p>
        </p:txBody>
      </p:sp>
      <p:sp>
        <p:nvSpPr>
          <p:cNvPr id="7" name="Нижний колонтитул 17"/>
          <p:cNvSpPr>
            <a:spLocks noGrp="1"/>
          </p:cNvSpPr>
          <p:nvPr>
            <p:ph type="ftr" sz="quarter" idx="11"/>
          </p:nvPr>
        </p:nvSpPr>
        <p:spPr>
          <a:xfrm>
            <a:off x="2819400" y="6557963"/>
            <a:ext cx="2927350" cy="228600"/>
          </a:xfrm>
        </p:spPr>
        <p:txBody>
          <a:bodyPr/>
          <a:lstStyle>
            <a:lvl1pPr>
              <a:defRPr lang="en-US">
                <a:solidFill>
                  <a:srgbClr val="FFFFFF"/>
                </a:solidFill>
              </a:defRPr>
            </a:lvl1pPr>
            <a:extLst/>
          </a:lstStyle>
          <a:p>
            <a:pPr>
              <a:defRPr/>
            </a:pPr>
            <a:endParaRPr lang="ru-RU"/>
          </a:p>
        </p:txBody>
      </p:sp>
      <p:sp>
        <p:nvSpPr>
          <p:cNvPr id="8" name="Номер слайда 28"/>
          <p:cNvSpPr>
            <a:spLocks noGrp="1"/>
          </p:cNvSpPr>
          <p:nvPr>
            <p:ph type="sldNum" sz="quarter" idx="12"/>
          </p:nvPr>
        </p:nvSpPr>
        <p:spPr>
          <a:xfrm>
            <a:off x="7880350" y="6556375"/>
            <a:ext cx="588963" cy="228600"/>
          </a:xfrm>
        </p:spPr>
        <p:txBody>
          <a:bodyPr/>
          <a:lstStyle>
            <a:lvl1pPr>
              <a:defRPr lang="en-US" smtClean="0">
                <a:solidFill>
                  <a:srgbClr val="FFFFFF"/>
                </a:solidFill>
              </a:defRPr>
            </a:lvl1pPr>
            <a:extLst/>
          </a:lstStyle>
          <a:p>
            <a:pPr>
              <a:defRPr/>
            </a:pPr>
            <a:fld id="{A4308B65-651E-4ACF-8DB1-565B6FEFE023}" type="slidenum">
              <a:rPr lang="ru-RU"/>
              <a:pPr>
                <a:defRPr/>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26"/>
          <p:cNvSpPr>
            <a:spLocks noGrp="1"/>
          </p:cNvSpPr>
          <p:nvPr>
            <p:ph type="dt" sz="half" idx="10"/>
          </p:nvPr>
        </p:nvSpPr>
        <p:spPr/>
        <p:txBody>
          <a:bodyPr/>
          <a:lstStyle>
            <a:lvl1pPr>
              <a:defRPr/>
            </a:lvl1pPr>
          </a:lstStyle>
          <a:p>
            <a:pPr>
              <a:defRPr/>
            </a:pPr>
            <a:fld id="{AE363981-6C94-485D-A2AF-B82C1BAC196C}" type="datetimeFigureOut">
              <a:rPr lang="ru-RU"/>
              <a:pPr>
                <a:defRPr/>
              </a:pPr>
              <a:t>17.07.2014</a:t>
            </a:fld>
            <a:endParaRPr lang="ru-RU"/>
          </a:p>
        </p:txBody>
      </p:sp>
      <p:sp>
        <p:nvSpPr>
          <p:cNvPr id="5" name="Нижний колонтитул 3"/>
          <p:cNvSpPr>
            <a:spLocks noGrp="1"/>
          </p:cNvSpPr>
          <p:nvPr>
            <p:ph type="ftr" sz="quarter" idx="11"/>
          </p:nvPr>
        </p:nvSpPr>
        <p:spPr/>
        <p:txBody>
          <a:bodyPr/>
          <a:lstStyle>
            <a:lvl1pPr>
              <a:defRPr/>
            </a:lvl1pPr>
          </a:lstStyle>
          <a:p>
            <a:pPr>
              <a:defRPr/>
            </a:pPr>
            <a:endParaRPr lang="ru-RU"/>
          </a:p>
        </p:txBody>
      </p:sp>
      <p:sp>
        <p:nvSpPr>
          <p:cNvPr id="6" name="Номер слайда 15"/>
          <p:cNvSpPr>
            <a:spLocks noGrp="1"/>
          </p:cNvSpPr>
          <p:nvPr>
            <p:ph type="sldNum" sz="quarter" idx="12"/>
          </p:nvPr>
        </p:nvSpPr>
        <p:spPr/>
        <p:txBody>
          <a:bodyPr/>
          <a:lstStyle>
            <a:lvl1pPr>
              <a:defRPr/>
            </a:lvl1pPr>
          </a:lstStyle>
          <a:p>
            <a:pPr>
              <a:defRPr/>
            </a:pPr>
            <a:fld id="{468D3E98-EC3D-4D30-91E1-2256658C68EC}"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extLs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a:xfrm>
            <a:off x="4243388" y="6557963"/>
            <a:ext cx="2001837" cy="227012"/>
          </a:xfrm>
        </p:spPr>
        <p:txBody>
          <a:bodyPr/>
          <a:lstStyle>
            <a:lvl1pPr>
              <a:defRPr/>
            </a:lvl1pPr>
            <a:extLst/>
          </a:lstStyle>
          <a:p>
            <a:pPr>
              <a:defRPr/>
            </a:pPr>
            <a:fld id="{BA3897AC-90A9-4DFF-8450-183E8FF29648}" type="datetimeFigureOut">
              <a:rPr lang="ru-RU"/>
              <a:pPr>
                <a:defRPr/>
              </a:pPr>
              <a:t>17.07.2014</a:t>
            </a:fld>
            <a:endParaRPr lang="ru-RU"/>
          </a:p>
        </p:txBody>
      </p:sp>
      <p:sp>
        <p:nvSpPr>
          <p:cNvPr id="5" name="Нижний колонтитул 4"/>
          <p:cNvSpPr>
            <a:spLocks noGrp="1"/>
          </p:cNvSpPr>
          <p:nvPr>
            <p:ph type="ftr" sz="quarter" idx="11"/>
          </p:nvPr>
        </p:nvSpPr>
        <p:spPr>
          <a:xfrm>
            <a:off x="457200" y="6556375"/>
            <a:ext cx="3657600" cy="228600"/>
          </a:xfrm>
        </p:spPr>
        <p:txBody>
          <a:bodyPr/>
          <a:lstStyle>
            <a:lvl1pPr>
              <a:defRPr/>
            </a:lvl1pPr>
            <a:extLst/>
          </a:lstStyle>
          <a:p>
            <a:pPr>
              <a:defRPr/>
            </a:pPr>
            <a:endParaRPr lang="ru-RU"/>
          </a:p>
        </p:txBody>
      </p:sp>
      <p:sp>
        <p:nvSpPr>
          <p:cNvPr id="6" name="Номер слайда 5"/>
          <p:cNvSpPr>
            <a:spLocks noGrp="1"/>
          </p:cNvSpPr>
          <p:nvPr>
            <p:ph type="sldNum" sz="quarter" idx="12"/>
          </p:nvPr>
        </p:nvSpPr>
        <p:spPr>
          <a:xfrm>
            <a:off x="6254750" y="6553200"/>
            <a:ext cx="587375" cy="228600"/>
          </a:xfrm>
        </p:spPr>
        <p:txBody>
          <a:bodyPr/>
          <a:lstStyle>
            <a:lvl1pPr>
              <a:defRPr smtClean="0">
                <a:solidFill>
                  <a:schemeClr val="tx2"/>
                </a:solidFill>
              </a:defRPr>
            </a:lvl1pPr>
            <a:extLst/>
          </a:lstStyle>
          <a:p>
            <a:pPr>
              <a:defRPr/>
            </a:pPr>
            <a:fld id="{04C469F7-0DCE-42AA-9868-21F9C5F073BF}"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lang="ru-RU" smtClean="0"/>
              <a:t>Образец заголовка</a:t>
            </a:r>
            <a:endParaRPr lang="en-US"/>
          </a:p>
        </p:txBody>
      </p:sp>
      <p:sp>
        <p:nvSpPr>
          <p:cNvPr id="3" name="Содержимое 2"/>
          <p:cNvSpPr>
            <a:spLocks noGrp="1"/>
          </p:cNvSpPr>
          <p:nvPr>
            <p:ph idx="1"/>
          </p:nvPr>
        </p:nvSpPr>
        <p:spPr/>
        <p:txBody>
          <a:bodyPr/>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26"/>
          <p:cNvSpPr>
            <a:spLocks noGrp="1"/>
          </p:cNvSpPr>
          <p:nvPr>
            <p:ph type="dt" sz="half" idx="10"/>
          </p:nvPr>
        </p:nvSpPr>
        <p:spPr/>
        <p:txBody>
          <a:bodyPr/>
          <a:lstStyle>
            <a:lvl1pPr>
              <a:defRPr/>
            </a:lvl1pPr>
          </a:lstStyle>
          <a:p>
            <a:pPr>
              <a:defRPr/>
            </a:pPr>
            <a:fld id="{EA023B6D-C849-4468-B78C-FC13341A8149}" type="datetimeFigureOut">
              <a:rPr lang="ru-RU"/>
              <a:pPr>
                <a:defRPr/>
              </a:pPr>
              <a:t>17.07.2014</a:t>
            </a:fld>
            <a:endParaRPr lang="ru-RU"/>
          </a:p>
        </p:txBody>
      </p:sp>
      <p:sp>
        <p:nvSpPr>
          <p:cNvPr id="5" name="Нижний колонтитул 3"/>
          <p:cNvSpPr>
            <a:spLocks noGrp="1"/>
          </p:cNvSpPr>
          <p:nvPr>
            <p:ph type="ftr" sz="quarter" idx="11"/>
          </p:nvPr>
        </p:nvSpPr>
        <p:spPr/>
        <p:txBody>
          <a:bodyPr/>
          <a:lstStyle>
            <a:lvl1pPr>
              <a:defRPr/>
            </a:lvl1pPr>
          </a:lstStyle>
          <a:p>
            <a:pPr>
              <a:defRPr/>
            </a:pPr>
            <a:endParaRPr lang="ru-RU"/>
          </a:p>
        </p:txBody>
      </p:sp>
      <p:sp>
        <p:nvSpPr>
          <p:cNvPr id="6" name="Номер слайда 15"/>
          <p:cNvSpPr>
            <a:spLocks noGrp="1"/>
          </p:cNvSpPr>
          <p:nvPr>
            <p:ph type="sldNum" sz="quarter" idx="12"/>
          </p:nvPr>
        </p:nvSpPr>
        <p:spPr/>
        <p:txBody>
          <a:bodyPr/>
          <a:lstStyle>
            <a:lvl1pPr>
              <a:defRPr/>
            </a:lvl1pPr>
          </a:lstStyle>
          <a:p>
            <a:pPr>
              <a:defRPr/>
            </a:pPr>
            <a:fld id="{183E83B2-234E-43A6-A4A1-72D1AA720893}"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anchor="t"/>
          <a:lstStyle>
            <a:lvl1pPr algn="r">
              <a:buNone/>
              <a:defRPr sz="4200" b="1" cap="all"/>
            </a:lvl1pPr>
            <a:extLst/>
          </a:lstStyle>
          <a:p>
            <a:r>
              <a:rPr lang="ru-RU" smtClean="0"/>
              <a:t>Образец заголовка</a:t>
            </a:r>
            <a:endParaRPr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ru-RU" smtClean="0"/>
              <a:t>Образец текста</a:t>
            </a:r>
          </a:p>
        </p:txBody>
      </p:sp>
      <p:sp>
        <p:nvSpPr>
          <p:cNvPr id="4" name="Дата 3"/>
          <p:cNvSpPr>
            <a:spLocks noGrp="1"/>
          </p:cNvSpPr>
          <p:nvPr>
            <p:ph type="dt" sz="half" idx="10"/>
          </p:nvPr>
        </p:nvSpPr>
        <p:spPr>
          <a:xfrm>
            <a:off x="4724400" y="6556375"/>
            <a:ext cx="2001838" cy="227013"/>
          </a:xfrm>
        </p:spPr>
        <p:txBody>
          <a:bodyPr/>
          <a:lstStyle>
            <a:lvl1pPr>
              <a:defRPr smtClean="0">
                <a:solidFill>
                  <a:schemeClr val="tx2"/>
                </a:solidFill>
              </a:defRPr>
            </a:lvl1pPr>
            <a:extLst/>
          </a:lstStyle>
          <a:p>
            <a:pPr>
              <a:defRPr/>
            </a:pPr>
            <a:fld id="{84301623-0AA0-4095-AE86-5AFAC56212C3}" type="datetimeFigureOut">
              <a:rPr lang="ru-RU"/>
              <a:pPr>
                <a:defRPr/>
              </a:pPr>
              <a:t>17.07.2014</a:t>
            </a:fld>
            <a:endParaRPr lang="ru-RU"/>
          </a:p>
        </p:txBody>
      </p:sp>
      <p:sp>
        <p:nvSpPr>
          <p:cNvPr id="5" name="Нижний колонтитул 4"/>
          <p:cNvSpPr>
            <a:spLocks noGrp="1"/>
          </p:cNvSpPr>
          <p:nvPr>
            <p:ph type="ftr" sz="quarter" idx="11"/>
          </p:nvPr>
        </p:nvSpPr>
        <p:spPr>
          <a:xfrm>
            <a:off x="1735138" y="6556375"/>
            <a:ext cx="2895600" cy="228600"/>
          </a:xfrm>
        </p:spPr>
        <p:txBody>
          <a:bodyPr/>
          <a:lstStyle>
            <a:lvl1pPr>
              <a:defRPr>
                <a:solidFill>
                  <a:schemeClr val="tx2"/>
                </a:solidFill>
              </a:defRPr>
            </a:lvl1pPr>
            <a:extLst/>
          </a:lstStyle>
          <a:p>
            <a:pPr>
              <a:defRPr/>
            </a:pPr>
            <a:endParaRPr lang="ru-RU"/>
          </a:p>
        </p:txBody>
      </p:sp>
      <p:sp>
        <p:nvSpPr>
          <p:cNvPr id="6" name="Номер слайда 5"/>
          <p:cNvSpPr>
            <a:spLocks noGrp="1"/>
          </p:cNvSpPr>
          <p:nvPr>
            <p:ph type="sldNum" sz="quarter" idx="12"/>
          </p:nvPr>
        </p:nvSpPr>
        <p:spPr>
          <a:xfrm>
            <a:off x="6734175" y="6554788"/>
            <a:ext cx="587375" cy="228600"/>
          </a:xfrm>
        </p:spPr>
        <p:txBody>
          <a:bodyPr/>
          <a:lstStyle>
            <a:lvl1pPr>
              <a:defRPr/>
            </a:lvl1pPr>
            <a:extLst/>
          </a:lstStyle>
          <a:p>
            <a:pPr>
              <a:defRPr/>
            </a:pPr>
            <a:fld id="{30E2136F-1688-494B-AF87-90FF43DCF6F7}" type="slidenum">
              <a:rPr lang="ru-RU"/>
              <a:pPr>
                <a:defRPr/>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lang="ru-RU" smtClean="0"/>
              <a:t>Образец заголовка</a:t>
            </a:r>
            <a:endParaRPr lang="en-US"/>
          </a:p>
        </p:txBody>
      </p:sp>
      <p:sp>
        <p:nvSpPr>
          <p:cNvPr id="3" name="Содержимое 2"/>
          <p:cNvSpPr>
            <a:spLocks noGrp="1"/>
          </p:cNvSpPr>
          <p:nvPr>
            <p:ph sz="half" idx="1"/>
          </p:nvPr>
        </p:nvSpPr>
        <p:spPr>
          <a:xfrm>
            <a:off x="457200"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Содержимое 3"/>
          <p:cNvSpPr>
            <a:spLocks noGrp="1"/>
          </p:cNvSpPr>
          <p:nvPr>
            <p:ph sz="half" idx="2"/>
          </p:nvPr>
        </p:nvSpPr>
        <p:spPr>
          <a:xfrm>
            <a:off x="4178808"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26"/>
          <p:cNvSpPr>
            <a:spLocks noGrp="1"/>
          </p:cNvSpPr>
          <p:nvPr>
            <p:ph type="dt" sz="half" idx="10"/>
          </p:nvPr>
        </p:nvSpPr>
        <p:spPr/>
        <p:txBody>
          <a:bodyPr/>
          <a:lstStyle>
            <a:lvl1pPr>
              <a:defRPr/>
            </a:lvl1pPr>
          </a:lstStyle>
          <a:p>
            <a:pPr>
              <a:defRPr/>
            </a:pPr>
            <a:fld id="{6B52E94B-71B9-4CE7-9ACB-B57FE8B3166B}" type="datetimeFigureOut">
              <a:rPr lang="ru-RU"/>
              <a:pPr>
                <a:defRPr/>
              </a:pPr>
              <a:t>17.07.2014</a:t>
            </a:fld>
            <a:endParaRPr lang="ru-RU"/>
          </a:p>
        </p:txBody>
      </p:sp>
      <p:sp>
        <p:nvSpPr>
          <p:cNvPr id="6" name="Нижний колонтитул 3"/>
          <p:cNvSpPr>
            <a:spLocks noGrp="1"/>
          </p:cNvSpPr>
          <p:nvPr>
            <p:ph type="ftr" sz="quarter" idx="11"/>
          </p:nvPr>
        </p:nvSpPr>
        <p:spPr/>
        <p:txBody>
          <a:bodyPr/>
          <a:lstStyle>
            <a:lvl1pPr>
              <a:defRPr/>
            </a:lvl1pPr>
          </a:lstStyle>
          <a:p>
            <a:pPr>
              <a:defRPr/>
            </a:pPr>
            <a:endParaRPr lang="ru-RU"/>
          </a:p>
        </p:txBody>
      </p:sp>
      <p:sp>
        <p:nvSpPr>
          <p:cNvPr id="7" name="Номер слайда 15"/>
          <p:cNvSpPr>
            <a:spLocks noGrp="1"/>
          </p:cNvSpPr>
          <p:nvPr>
            <p:ph type="sldNum" sz="quarter" idx="12"/>
          </p:nvPr>
        </p:nvSpPr>
        <p:spPr/>
        <p:txBody>
          <a:bodyPr/>
          <a:lstStyle>
            <a:lvl1pPr>
              <a:defRPr/>
            </a:lvl1pPr>
          </a:lstStyle>
          <a:p>
            <a:pPr>
              <a:defRPr/>
            </a:pPr>
            <a:fld id="{F3ACE2C4-2A4F-4E8D-B08A-FBAAD3DFFE36}"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lvl1pPr>
              <a:defRPr/>
            </a:lvl1pPr>
            <a:extLst/>
          </a:lstStyle>
          <a:p>
            <a:r>
              <a:rPr lang="ru-RU" smtClean="0"/>
              <a:t>Образец заголовка</a:t>
            </a:r>
            <a:endParaRPr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ru-RU" smtClean="0"/>
              <a:t>Образец текста</a:t>
            </a:r>
          </a:p>
        </p:txBody>
      </p:sp>
      <p:sp>
        <p:nvSpPr>
          <p:cNvPr id="5" name="Содержимое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Содержимое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26"/>
          <p:cNvSpPr>
            <a:spLocks noGrp="1"/>
          </p:cNvSpPr>
          <p:nvPr>
            <p:ph type="dt" sz="half" idx="10"/>
          </p:nvPr>
        </p:nvSpPr>
        <p:spPr/>
        <p:txBody>
          <a:bodyPr/>
          <a:lstStyle>
            <a:lvl1pPr>
              <a:defRPr/>
            </a:lvl1pPr>
          </a:lstStyle>
          <a:p>
            <a:pPr>
              <a:defRPr/>
            </a:pPr>
            <a:fld id="{C54FE0D7-7EC0-4A16-AEF6-D7C2972CA376}" type="datetimeFigureOut">
              <a:rPr lang="ru-RU"/>
              <a:pPr>
                <a:defRPr/>
              </a:pPr>
              <a:t>17.07.2014</a:t>
            </a:fld>
            <a:endParaRPr lang="ru-RU"/>
          </a:p>
        </p:txBody>
      </p:sp>
      <p:sp>
        <p:nvSpPr>
          <p:cNvPr id="8" name="Нижний колонтитул 3"/>
          <p:cNvSpPr>
            <a:spLocks noGrp="1"/>
          </p:cNvSpPr>
          <p:nvPr>
            <p:ph type="ftr" sz="quarter" idx="11"/>
          </p:nvPr>
        </p:nvSpPr>
        <p:spPr/>
        <p:txBody>
          <a:bodyPr/>
          <a:lstStyle>
            <a:lvl1pPr>
              <a:defRPr/>
            </a:lvl1pPr>
          </a:lstStyle>
          <a:p>
            <a:pPr>
              <a:defRPr/>
            </a:pPr>
            <a:endParaRPr lang="ru-RU"/>
          </a:p>
        </p:txBody>
      </p:sp>
      <p:sp>
        <p:nvSpPr>
          <p:cNvPr id="9" name="Номер слайда 15"/>
          <p:cNvSpPr>
            <a:spLocks noGrp="1"/>
          </p:cNvSpPr>
          <p:nvPr>
            <p:ph type="sldNum" sz="quarter" idx="12"/>
          </p:nvPr>
        </p:nvSpPr>
        <p:spPr/>
        <p:txBody>
          <a:bodyPr/>
          <a:lstStyle>
            <a:lvl1pPr>
              <a:defRPr/>
            </a:lvl1pPr>
          </a:lstStyle>
          <a:p>
            <a:pPr>
              <a:defRPr/>
            </a:pPr>
            <a:fld id="{046300DF-D91B-4B78-B305-81ECF1127211}"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lang="ru-RU" smtClean="0"/>
              <a:t>Образец заголовка</a:t>
            </a:r>
            <a:endParaRPr lang="en-US"/>
          </a:p>
        </p:txBody>
      </p:sp>
      <p:sp>
        <p:nvSpPr>
          <p:cNvPr id="3" name="Дата 26"/>
          <p:cNvSpPr>
            <a:spLocks noGrp="1"/>
          </p:cNvSpPr>
          <p:nvPr>
            <p:ph type="dt" sz="half" idx="10"/>
          </p:nvPr>
        </p:nvSpPr>
        <p:spPr/>
        <p:txBody>
          <a:bodyPr/>
          <a:lstStyle>
            <a:lvl1pPr>
              <a:defRPr/>
            </a:lvl1pPr>
          </a:lstStyle>
          <a:p>
            <a:pPr>
              <a:defRPr/>
            </a:pPr>
            <a:fld id="{ED6FF616-07DD-48AB-9023-CBEB32B7D77A}" type="datetimeFigureOut">
              <a:rPr lang="ru-RU"/>
              <a:pPr>
                <a:defRPr/>
              </a:pPr>
              <a:t>17.07.2014</a:t>
            </a:fld>
            <a:endParaRPr lang="ru-RU"/>
          </a:p>
        </p:txBody>
      </p:sp>
      <p:sp>
        <p:nvSpPr>
          <p:cNvPr id="4" name="Нижний колонтитул 3"/>
          <p:cNvSpPr>
            <a:spLocks noGrp="1"/>
          </p:cNvSpPr>
          <p:nvPr>
            <p:ph type="ftr" sz="quarter" idx="11"/>
          </p:nvPr>
        </p:nvSpPr>
        <p:spPr/>
        <p:txBody>
          <a:bodyPr/>
          <a:lstStyle>
            <a:lvl1pPr>
              <a:defRPr/>
            </a:lvl1pPr>
          </a:lstStyle>
          <a:p>
            <a:pPr>
              <a:defRPr/>
            </a:pPr>
            <a:endParaRPr lang="ru-RU"/>
          </a:p>
        </p:txBody>
      </p:sp>
      <p:sp>
        <p:nvSpPr>
          <p:cNvPr id="5" name="Номер слайда 15"/>
          <p:cNvSpPr>
            <a:spLocks noGrp="1"/>
          </p:cNvSpPr>
          <p:nvPr>
            <p:ph type="sldNum" sz="quarter" idx="12"/>
          </p:nvPr>
        </p:nvSpPr>
        <p:spPr/>
        <p:txBody>
          <a:bodyPr/>
          <a:lstStyle>
            <a:lvl1pPr>
              <a:defRPr/>
            </a:lvl1pPr>
          </a:lstStyle>
          <a:p>
            <a:pPr>
              <a:defRPr/>
            </a:pPr>
            <a:fld id="{3C70CF16-14A2-41C0-AD0E-018115551EBF}"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26"/>
          <p:cNvSpPr>
            <a:spLocks noGrp="1"/>
          </p:cNvSpPr>
          <p:nvPr>
            <p:ph type="dt" sz="half" idx="10"/>
          </p:nvPr>
        </p:nvSpPr>
        <p:spPr/>
        <p:txBody>
          <a:bodyPr/>
          <a:lstStyle>
            <a:lvl1pPr>
              <a:defRPr/>
            </a:lvl1pPr>
          </a:lstStyle>
          <a:p>
            <a:pPr>
              <a:defRPr/>
            </a:pPr>
            <a:fld id="{2808151C-FD9D-4502-A61E-8F1BDDAD7337}" type="datetimeFigureOut">
              <a:rPr lang="ru-RU"/>
              <a:pPr>
                <a:defRPr/>
              </a:pPr>
              <a:t>17.07.2014</a:t>
            </a:fld>
            <a:endParaRPr lang="ru-RU"/>
          </a:p>
        </p:txBody>
      </p:sp>
      <p:sp>
        <p:nvSpPr>
          <p:cNvPr id="3" name="Нижний колонтитул 3"/>
          <p:cNvSpPr>
            <a:spLocks noGrp="1"/>
          </p:cNvSpPr>
          <p:nvPr>
            <p:ph type="ftr" sz="quarter" idx="11"/>
          </p:nvPr>
        </p:nvSpPr>
        <p:spPr/>
        <p:txBody>
          <a:bodyPr/>
          <a:lstStyle>
            <a:lvl1pPr>
              <a:defRPr/>
            </a:lvl1pPr>
          </a:lstStyle>
          <a:p>
            <a:pPr>
              <a:defRPr/>
            </a:pPr>
            <a:endParaRPr lang="ru-RU"/>
          </a:p>
        </p:txBody>
      </p:sp>
      <p:sp>
        <p:nvSpPr>
          <p:cNvPr id="4" name="Номер слайда 15"/>
          <p:cNvSpPr>
            <a:spLocks noGrp="1"/>
          </p:cNvSpPr>
          <p:nvPr>
            <p:ph type="sldNum" sz="quarter" idx="12"/>
          </p:nvPr>
        </p:nvSpPr>
        <p:spPr/>
        <p:txBody>
          <a:bodyPr/>
          <a:lstStyle>
            <a:lvl1pPr>
              <a:defRPr/>
            </a:lvl1pPr>
          </a:lstStyle>
          <a:p>
            <a:pPr>
              <a:defRPr/>
            </a:pPr>
            <a:fld id="{27C99C25-F134-40A6-AE21-887CF6EB5B85}"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lstStyle>
            <a:lvl1pPr algn="l">
              <a:buNone/>
              <a:defRPr lang="en-US" sz="2400" baseline="0" smtClean="0"/>
            </a:lvl1pPr>
            <a:extLst/>
          </a:lstStyle>
          <a:p>
            <a:r>
              <a:rPr lang="ru-RU" smtClean="0"/>
              <a:t>Образец заголовка</a:t>
            </a:r>
            <a:endParaRPr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lIns="45720" tIns="0" rIns="0" bIns="0" spcCol="0" rtlCol="0" fromWordArt="0" forceAA="0">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a:r>
              <a:rPr lang="ru-RU" smtClean="0"/>
              <a:t>Образец текста</a:t>
            </a:r>
          </a:p>
        </p:txBody>
      </p:sp>
      <p:sp>
        <p:nvSpPr>
          <p:cNvPr id="4" name="Содержимое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26"/>
          <p:cNvSpPr>
            <a:spLocks noGrp="1"/>
          </p:cNvSpPr>
          <p:nvPr>
            <p:ph type="dt" sz="half" idx="10"/>
          </p:nvPr>
        </p:nvSpPr>
        <p:spPr/>
        <p:txBody>
          <a:bodyPr/>
          <a:lstStyle>
            <a:lvl1pPr>
              <a:defRPr/>
            </a:lvl1pPr>
          </a:lstStyle>
          <a:p>
            <a:pPr>
              <a:defRPr/>
            </a:pPr>
            <a:fld id="{06A87597-311D-45F4-9974-AA3B1EE09B40}" type="datetimeFigureOut">
              <a:rPr lang="ru-RU"/>
              <a:pPr>
                <a:defRPr/>
              </a:pPr>
              <a:t>17.07.2014</a:t>
            </a:fld>
            <a:endParaRPr lang="ru-RU"/>
          </a:p>
        </p:txBody>
      </p:sp>
      <p:sp>
        <p:nvSpPr>
          <p:cNvPr id="6" name="Нижний колонтитул 3"/>
          <p:cNvSpPr>
            <a:spLocks noGrp="1"/>
          </p:cNvSpPr>
          <p:nvPr>
            <p:ph type="ftr" sz="quarter" idx="11"/>
          </p:nvPr>
        </p:nvSpPr>
        <p:spPr/>
        <p:txBody>
          <a:bodyPr/>
          <a:lstStyle>
            <a:lvl1pPr>
              <a:defRPr/>
            </a:lvl1pPr>
          </a:lstStyle>
          <a:p>
            <a:pPr>
              <a:defRPr/>
            </a:pPr>
            <a:endParaRPr lang="ru-RU"/>
          </a:p>
        </p:txBody>
      </p:sp>
      <p:sp>
        <p:nvSpPr>
          <p:cNvPr id="7" name="Номер слайда 15"/>
          <p:cNvSpPr>
            <a:spLocks noGrp="1"/>
          </p:cNvSpPr>
          <p:nvPr>
            <p:ph type="sldNum" sz="quarter" idx="12"/>
          </p:nvPr>
        </p:nvSpPr>
        <p:spPr/>
        <p:txBody>
          <a:bodyPr/>
          <a:lstStyle>
            <a:lvl1pPr>
              <a:defRPr/>
            </a:lvl1pPr>
          </a:lstStyle>
          <a:p>
            <a:pPr>
              <a:defRPr/>
            </a:pPr>
            <a:fld id="{61FC17A6-BDF9-4698-9CED-2580715D2CDF}"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2"/>
      </p:bgRef>
    </p:bg>
    <p:spTree>
      <p:nvGrpSpPr>
        <p:cNvPr id="1" name=""/>
        <p:cNvGrpSpPr/>
        <p:nvPr/>
      </p:nvGrpSpPr>
      <p:grpSpPr>
        <a:xfrm>
          <a:off x="0" y="0"/>
          <a:ext cx="0" cy="0"/>
          <a:chOff x="0" y="0"/>
          <a:chExt cx="0" cy="0"/>
        </a:xfrm>
      </p:grpSpPr>
      <p:sp>
        <p:nvSpPr>
          <p:cNvPr id="5" name="Прямоугольник 7"/>
          <p:cNvSpPr/>
          <p:nvPr/>
        </p:nvSpPr>
        <p:spPr>
          <a:xfrm rot="21240000">
            <a:off x="598488" y="1004888"/>
            <a:ext cx="4319587" cy="4311650"/>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Прямоугольник 8"/>
          <p:cNvSpPr/>
          <p:nvPr/>
        </p:nvSpPr>
        <p:spPr>
          <a:xfrm rot="21420000">
            <a:off x="596900" y="998538"/>
            <a:ext cx="4319588" cy="4313237"/>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Заголовок 1"/>
          <p:cNvSpPr>
            <a:spLocks noGrp="1"/>
          </p:cNvSpPr>
          <p:nvPr>
            <p:ph type="title"/>
          </p:nvPr>
        </p:nvSpPr>
        <p:spPr>
          <a:xfrm>
            <a:off x="5389098" y="1143000"/>
            <a:ext cx="3429000" cy="2057400"/>
          </a:xfrm>
        </p:spPr>
        <p:txBody>
          <a:bodyPr/>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lang="ru-RU" smtClean="0"/>
              <a:t>Образец заголовка</a:t>
            </a:r>
            <a:endParaRPr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lIns="82296" tIns="0" rIns="0" bIns="0" spcCol="0" rtlCol="0" fromWordArt="0" forceAA="0">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lvl="0"/>
            <a:r>
              <a:rPr lang="ru-RU" smtClean="0"/>
              <a:t>Образец текста</a:t>
            </a:r>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normAutofit/>
          </a:bodyPr>
          <a:lstStyle>
            <a:lvl1pPr marL="0" indent="0">
              <a:buNone/>
              <a:defRPr sz="3200"/>
            </a:lvl1pPr>
            <a:extLst/>
          </a:lstStyle>
          <a:p>
            <a:pPr lvl="0"/>
            <a:r>
              <a:rPr lang="ru-RU" noProof="0" smtClean="0"/>
              <a:t>Вставка рисунка</a:t>
            </a:r>
            <a:endParaRPr lang="en-US" noProof="0" dirty="0"/>
          </a:p>
        </p:txBody>
      </p:sp>
      <p:sp>
        <p:nvSpPr>
          <p:cNvPr id="7" name="Дата 4"/>
          <p:cNvSpPr>
            <a:spLocks noGrp="1"/>
          </p:cNvSpPr>
          <p:nvPr>
            <p:ph type="dt" sz="half" idx="10"/>
          </p:nvPr>
        </p:nvSpPr>
        <p:spPr/>
        <p:txBody>
          <a:bodyPr/>
          <a:lstStyle>
            <a:lvl1pPr>
              <a:defRPr/>
            </a:lvl1pPr>
            <a:extLst/>
          </a:lstStyle>
          <a:p>
            <a:pPr>
              <a:defRPr/>
            </a:pPr>
            <a:fld id="{EF7D54CC-C535-46B3-9CCF-E0F80E37CFDB}" type="datetimeFigureOut">
              <a:rPr lang="ru-RU"/>
              <a:pPr>
                <a:defRPr/>
              </a:pPr>
              <a:t>17.07.2014</a:t>
            </a:fld>
            <a:endParaRPr lang="ru-RU"/>
          </a:p>
        </p:txBody>
      </p:sp>
      <p:sp>
        <p:nvSpPr>
          <p:cNvPr id="8" name="Нижний колонтитул 5"/>
          <p:cNvSpPr>
            <a:spLocks noGrp="1"/>
          </p:cNvSpPr>
          <p:nvPr>
            <p:ph type="ftr" sz="quarter" idx="11"/>
          </p:nvPr>
        </p:nvSpPr>
        <p:spPr/>
        <p:txBody>
          <a:bodyPr/>
          <a:lstStyle>
            <a:lvl1pPr>
              <a:defRPr/>
            </a:lvl1pPr>
            <a:extLst/>
          </a:lstStyle>
          <a:p>
            <a:pPr>
              <a:defRPr/>
            </a:pPr>
            <a:endParaRPr lang="ru-RU"/>
          </a:p>
        </p:txBody>
      </p:sp>
      <p:sp>
        <p:nvSpPr>
          <p:cNvPr id="9" name="Номер слайда 6"/>
          <p:cNvSpPr>
            <a:spLocks noGrp="1"/>
          </p:cNvSpPr>
          <p:nvPr>
            <p:ph type="sldNum" sz="quarter" idx="12"/>
          </p:nvPr>
        </p:nvSpPr>
        <p:spPr/>
        <p:txBody>
          <a:bodyPr/>
          <a:lstStyle>
            <a:lvl1pPr>
              <a:defRPr/>
            </a:lvl1pPr>
            <a:extLst/>
          </a:lstStyle>
          <a:p>
            <a:pPr>
              <a:defRPr/>
            </a:pPr>
            <a:fld id="{422F1FA0-E1ED-4E57-8CA7-29E0445FAA40}"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Заголовок 2"/>
          <p:cNvSpPr>
            <a:spLocks noGrp="1"/>
          </p:cNvSpPr>
          <p:nvPr>
            <p:ph type="title"/>
          </p:nvPr>
        </p:nvSpPr>
        <p:spPr>
          <a:xfrm>
            <a:off x="457200" y="320675"/>
            <a:ext cx="7239000" cy="1143000"/>
          </a:xfrm>
          <a:prstGeom prst="rect">
            <a:avLst/>
          </a:prstGeom>
        </p:spPr>
        <p:txBody>
          <a:bodyPr vert="horz" lIns="45720" tIns="0" rIns="45720" bIns="0" anchor="b" anchorCtr="0">
            <a:normAutofit/>
          </a:bodyPr>
          <a:lstStyle>
            <a:extLst/>
          </a:lstStyle>
          <a:p>
            <a:r>
              <a:rPr lang="ru-RU" smtClean="0"/>
              <a:t>Образец заголовка</a:t>
            </a:r>
            <a:endParaRPr lang="en-US"/>
          </a:p>
        </p:txBody>
      </p:sp>
      <p:sp>
        <p:nvSpPr>
          <p:cNvPr id="1030" name="Текст 30"/>
          <p:cNvSpPr>
            <a:spLocks noGrp="1"/>
          </p:cNvSpPr>
          <p:nvPr>
            <p:ph type="body" idx="1"/>
          </p:nvPr>
        </p:nvSpPr>
        <p:spPr bwMode="auto">
          <a:xfrm>
            <a:off x="457200" y="1609725"/>
            <a:ext cx="7239000" cy="48466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27" name="Дата 26"/>
          <p:cNvSpPr>
            <a:spLocks noGrp="1"/>
          </p:cNvSpPr>
          <p:nvPr>
            <p:ph type="dt" sz="half" idx="2"/>
          </p:nvPr>
        </p:nvSpPr>
        <p:spPr>
          <a:xfrm>
            <a:off x="4246563" y="6557963"/>
            <a:ext cx="2001837" cy="227012"/>
          </a:xfrm>
          <a:prstGeom prst="rect">
            <a:avLst/>
          </a:prstGeom>
        </p:spPr>
        <p:txBody>
          <a:bodyPr vert="horz" tIns="0" bIns="0" anchor="b"/>
          <a:lstStyle>
            <a:lvl1pPr algn="l" eaLnBrk="1" fontAlgn="auto" latinLnBrk="0" hangingPunct="1">
              <a:spcBef>
                <a:spcPts val="0"/>
              </a:spcBef>
              <a:spcAft>
                <a:spcPts val="0"/>
              </a:spcAft>
              <a:defRPr kumimoji="0" sz="1000" smtClean="0">
                <a:solidFill>
                  <a:schemeClr val="tx2"/>
                </a:solidFill>
                <a:latin typeface="+mn-lt"/>
                <a:cs typeface="+mn-cs"/>
              </a:defRPr>
            </a:lvl1pPr>
            <a:extLst/>
          </a:lstStyle>
          <a:p>
            <a:pPr>
              <a:defRPr/>
            </a:pPr>
            <a:fld id="{150D951D-E485-4620-9690-99CF37D9D96C}" type="datetimeFigureOut">
              <a:rPr lang="ru-RU"/>
              <a:pPr>
                <a:defRPr/>
              </a:pPr>
              <a:t>17.07.2014</a:t>
            </a:fld>
            <a:endParaRPr lang="ru-RU"/>
          </a:p>
        </p:txBody>
      </p:sp>
      <p:sp>
        <p:nvSpPr>
          <p:cNvPr id="4" name="Нижний колонтитул 3"/>
          <p:cNvSpPr>
            <a:spLocks noGrp="1"/>
          </p:cNvSpPr>
          <p:nvPr>
            <p:ph type="ftr" sz="quarter" idx="3"/>
          </p:nvPr>
        </p:nvSpPr>
        <p:spPr>
          <a:xfrm>
            <a:off x="457200" y="6557963"/>
            <a:ext cx="3657600" cy="228600"/>
          </a:xfrm>
          <a:prstGeom prst="rect">
            <a:avLst/>
          </a:prstGeom>
        </p:spPr>
        <p:txBody>
          <a:bodyPr vert="horz" tIns="0" bIns="0" anchor="b"/>
          <a:lstStyle>
            <a:lvl1pPr algn="r" eaLnBrk="1" fontAlgn="auto" latinLnBrk="0" hangingPunct="1">
              <a:spcBef>
                <a:spcPts val="0"/>
              </a:spcBef>
              <a:spcAft>
                <a:spcPts val="0"/>
              </a:spcAft>
              <a:defRPr kumimoji="0" sz="1000">
                <a:solidFill>
                  <a:schemeClr val="tx2"/>
                </a:solidFill>
                <a:latin typeface="+mn-lt"/>
                <a:cs typeface="+mn-cs"/>
              </a:defRPr>
            </a:lvl1pPr>
            <a:extLst/>
          </a:lstStyle>
          <a:p>
            <a:pPr>
              <a:defRPr/>
            </a:pPr>
            <a:endParaRPr lang="ru-RU"/>
          </a:p>
        </p:txBody>
      </p:sp>
      <p:sp>
        <p:nvSpPr>
          <p:cNvPr id="16" name="Номер слайда 15"/>
          <p:cNvSpPr>
            <a:spLocks noGrp="1"/>
          </p:cNvSpPr>
          <p:nvPr>
            <p:ph type="sldNum" sz="quarter" idx="4"/>
          </p:nvPr>
        </p:nvSpPr>
        <p:spPr>
          <a:xfrm>
            <a:off x="6251575" y="6556375"/>
            <a:ext cx="588963" cy="228600"/>
          </a:xfrm>
          <a:prstGeom prst="rect">
            <a:avLst/>
          </a:prstGeom>
        </p:spPr>
        <p:txBody>
          <a:bodyPr vert="horz" lIns="0" tIns="0" rIns="0" bIns="0" anchor="b"/>
          <a:lstStyle>
            <a:lvl1pPr algn="r" eaLnBrk="1" fontAlgn="auto" latinLnBrk="0" hangingPunct="1">
              <a:spcBef>
                <a:spcPts val="0"/>
              </a:spcBef>
              <a:spcAft>
                <a:spcPts val="0"/>
              </a:spcAft>
              <a:defRPr kumimoji="0" sz="1100" smtClean="0">
                <a:solidFill>
                  <a:schemeClr val="tx2"/>
                </a:solidFill>
                <a:latin typeface="+mn-lt"/>
                <a:cs typeface="+mn-cs"/>
              </a:defRPr>
            </a:lvl1pPr>
            <a:extLst/>
          </a:lstStyle>
          <a:p>
            <a:pPr>
              <a:defRPr/>
            </a:pPr>
            <a:fld id="{3387F8EF-3EA5-4ED6-9035-9D7C566A9CD5}"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72" r:id="rId1"/>
    <p:sldLayoutId id="2147483665" r:id="rId2"/>
    <p:sldLayoutId id="2147483673" r:id="rId3"/>
    <p:sldLayoutId id="2147483666" r:id="rId4"/>
    <p:sldLayoutId id="2147483667" r:id="rId5"/>
    <p:sldLayoutId id="2147483668" r:id="rId6"/>
    <p:sldLayoutId id="2147483669" r:id="rId7"/>
    <p:sldLayoutId id="2147483670" r:id="rId8"/>
    <p:sldLayoutId id="2147483674" r:id="rId9"/>
    <p:sldLayoutId id="2147483671" r:id="rId10"/>
    <p:sldLayoutId id="2147483675" r:id="rId11"/>
  </p:sldLayoutIdLst>
  <p:txStyles>
    <p:titleStyle>
      <a:lvl1pPr algn="l" rtl="0" fontAlgn="base">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fontAlgn="base">
        <a:spcBef>
          <a:spcPct val="0"/>
        </a:spcBef>
        <a:spcAft>
          <a:spcPct val="0"/>
        </a:spcAft>
        <a:defRPr sz="3800" b="1">
          <a:solidFill>
            <a:schemeClr val="tx1"/>
          </a:solidFill>
          <a:latin typeface="Trebuchet MS" pitchFamily="34" charset="0"/>
        </a:defRPr>
      </a:lvl2pPr>
      <a:lvl3pPr algn="l" rtl="0" fontAlgn="base">
        <a:spcBef>
          <a:spcPct val="0"/>
        </a:spcBef>
        <a:spcAft>
          <a:spcPct val="0"/>
        </a:spcAft>
        <a:defRPr sz="3800" b="1">
          <a:solidFill>
            <a:schemeClr val="tx1"/>
          </a:solidFill>
          <a:latin typeface="Trebuchet MS" pitchFamily="34" charset="0"/>
        </a:defRPr>
      </a:lvl3pPr>
      <a:lvl4pPr algn="l" rtl="0" fontAlgn="base">
        <a:spcBef>
          <a:spcPct val="0"/>
        </a:spcBef>
        <a:spcAft>
          <a:spcPct val="0"/>
        </a:spcAft>
        <a:defRPr sz="3800" b="1">
          <a:solidFill>
            <a:schemeClr val="tx1"/>
          </a:solidFill>
          <a:latin typeface="Trebuchet MS" pitchFamily="34" charset="0"/>
        </a:defRPr>
      </a:lvl4pPr>
      <a:lvl5pPr algn="l" rtl="0" fontAlgn="base">
        <a:spcBef>
          <a:spcPct val="0"/>
        </a:spcBef>
        <a:spcAft>
          <a:spcPct val="0"/>
        </a:spcAft>
        <a:defRPr sz="3800" b="1">
          <a:solidFill>
            <a:schemeClr val="tx1"/>
          </a:solidFill>
          <a:latin typeface="Trebuchet MS" pitchFamily="34" charset="0"/>
        </a:defRPr>
      </a:lvl5pPr>
      <a:lvl6pPr marL="457200" algn="l" rtl="0" fontAlgn="base">
        <a:spcBef>
          <a:spcPct val="0"/>
        </a:spcBef>
        <a:spcAft>
          <a:spcPct val="0"/>
        </a:spcAft>
        <a:defRPr sz="3800" b="1">
          <a:solidFill>
            <a:schemeClr val="tx1"/>
          </a:solidFill>
          <a:latin typeface="Trebuchet MS" pitchFamily="34" charset="0"/>
        </a:defRPr>
      </a:lvl6pPr>
      <a:lvl7pPr marL="914400" algn="l" rtl="0" fontAlgn="base">
        <a:spcBef>
          <a:spcPct val="0"/>
        </a:spcBef>
        <a:spcAft>
          <a:spcPct val="0"/>
        </a:spcAft>
        <a:defRPr sz="3800" b="1">
          <a:solidFill>
            <a:schemeClr val="tx1"/>
          </a:solidFill>
          <a:latin typeface="Trebuchet MS" pitchFamily="34" charset="0"/>
        </a:defRPr>
      </a:lvl7pPr>
      <a:lvl8pPr marL="1371600" algn="l" rtl="0" fontAlgn="base">
        <a:spcBef>
          <a:spcPct val="0"/>
        </a:spcBef>
        <a:spcAft>
          <a:spcPct val="0"/>
        </a:spcAft>
        <a:defRPr sz="3800" b="1">
          <a:solidFill>
            <a:schemeClr val="tx1"/>
          </a:solidFill>
          <a:latin typeface="Trebuchet MS" pitchFamily="34" charset="0"/>
        </a:defRPr>
      </a:lvl8pPr>
      <a:lvl9pPr marL="1828800" algn="l" rtl="0" fontAlgn="base">
        <a:spcBef>
          <a:spcPct val="0"/>
        </a:spcBef>
        <a:spcAft>
          <a:spcPct val="0"/>
        </a:spcAft>
        <a:defRPr sz="3800" b="1">
          <a:solidFill>
            <a:schemeClr val="tx1"/>
          </a:solidFill>
          <a:latin typeface="Trebuchet MS" pitchFamily="34" charset="0"/>
        </a:defRPr>
      </a:lvl9pPr>
      <a:extLst/>
    </p:titleStyle>
    <p:bodyStyle>
      <a:lvl1pPr marL="273050" indent="-273050" algn="l" rtl="0" fontAlgn="base">
        <a:spcBef>
          <a:spcPts val="600"/>
        </a:spcBef>
        <a:spcAft>
          <a:spcPct val="0"/>
        </a:spcAft>
        <a:buClr>
          <a:schemeClr val="tx2"/>
        </a:buClr>
        <a:buSzPct val="73000"/>
        <a:buFont typeface="Wingdings 2" pitchFamily="18" charset="2"/>
        <a:buChar char=""/>
        <a:defRPr sz="2600" kern="1200">
          <a:solidFill>
            <a:schemeClr val="tx1"/>
          </a:solidFill>
          <a:latin typeface="+mn-lt"/>
          <a:ea typeface="+mn-ea"/>
          <a:cs typeface="+mn-cs"/>
        </a:defRPr>
      </a:lvl1pPr>
      <a:lvl2pPr marL="520700" indent="-228600" algn="l" rtl="0" fontAlgn="base">
        <a:spcBef>
          <a:spcPts val="500"/>
        </a:spcBef>
        <a:spcAft>
          <a:spcPct val="0"/>
        </a:spcAft>
        <a:buClr>
          <a:srgbClr val="F9B639"/>
        </a:buClr>
        <a:buSzPct val="80000"/>
        <a:buFont typeface="Wingdings 2" pitchFamily="18" charset="2"/>
        <a:buChar char=""/>
        <a:defRPr sz="2300" kern="1200">
          <a:solidFill>
            <a:srgbClr val="6C6C6C"/>
          </a:solidFill>
          <a:latin typeface="+mn-lt"/>
          <a:ea typeface="+mn-ea"/>
          <a:cs typeface="+mn-cs"/>
        </a:defRPr>
      </a:lvl2pPr>
      <a:lvl3pPr marL="758825" indent="-228600" algn="l" rtl="0" fontAlgn="base">
        <a:spcBef>
          <a:spcPts val="400"/>
        </a:spcBef>
        <a:spcAft>
          <a:spcPct val="0"/>
        </a:spcAft>
        <a:buClr>
          <a:srgbClr val="F9B639"/>
        </a:buClr>
        <a:buSzPct val="60000"/>
        <a:buFont typeface="Wingdings" pitchFamily="2" charset="2"/>
        <a:buChar char=""/>
        <a:defRPr sz="2000" kern="1200">
          <a:solidFill>
            <a:schemeClr val="tx1"/>
          </a:solidFill>
          <a:latin typeface="+mn-lt"/>
          <a:ea typeface="+mn-ea"/>
          <a:cs typeface="+mn-cs"/>
        </a:defRPr>
      </a:lvl3pPr>
      <a:lvl4pPr marL="1004888" indent="-228600" algn="l" rtl="0" fontAlgn="base">
        <a:spcBef>
          <a:spcPct val="20000"/>
        </a:spcBef>
        <a:spcAft>
          <a:spcPct val="0"/>
        </a:spcAft>
        <a:buClr>
          <a:srgbClr val="F9B639"/>
        </a:buClr>
        <a:buSzPct val="80000"/>
        <a:buFont typeface="Wingdings 2" pitchFamily="18" charset="2"/>
        <a:buChar char=""/>
        <a:defRPr sz="2000" kern="1200">
          <a:solidFill>
            <a:srgbClr val="6C6C6C"/>
          </a:solidFill>
          <a:latin typeface="+mn-lt"/>
          <a:ea typeface="+mn-ea"/>
          <a:cs typeface="+mn-cs"/>
        </a:defRPr>
      </a:lvl4pPr>
      <a:lvl5pPr marL="1279525" indent="-228600" algn="l" rtl="0" fontAlgn="base">
        <a:spcBef>
          <a:spcPts val="400"/>
        </a:spcBef>
        <a:spcAft>
          <a:spcPct val="0"/>
        </a:spcAft>
        <a:buClr>
          <a:srgbClr val="F9B639"/>
        </a:buClr>
        <a:buSzPct val="70000"/>
        <a:buFont typeface="Wingdings" pitchFamily="2" charset="2"/>
        <a:buChar char=""/>
        <a:defRPr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79537" y="552450"/>
            <a:ext cx="7848873" cy="2175520"/>
          </a:xfrm>
        </p:spPr>
        <p:txBody>
          <a:bodyPr/>
          <a:lstStyle/>
          <a:p>
            <a:pPr algn="ctr" fontAlgn="auto">
              <a:spcAft>
                <a:spcPts val="0"/>
              </a:spcAft>
              <a:defRPr/>
            </a:pPr>
            <a:r>
              <a:rPr lang="ru-RU" dirty="0" smtClean="0"/>
              <a:t>Презентация к уроку по гимнастике</a:t>
            </a:r>
            <a:endParaRPr lang="ru-RU" dirty="0"/>
          </a:p>
        </p:txBody>
      </p:sp>
      <p:sp>
        <p:nvSpPr>
          <p:cNvPr id="13314" name="Подзаголовок 2"/>
          <p:cNvSpPr>
            <a:spLocks noGrp="1"/>
          </p:cNvSpPr>
          <p:nvPr>
            <p:ph type="subTitle" idx="1"/>
          </p:nvPr>
        </p:nvSpPr>
        <p:spPr>
          <a:xfrm>
            <a:off x="3059113" y="3429000"/>
            <a:ext cx="5789612" cy="3057525"/>
          </a:xfrm>
        </p:spPr>
        <p:txBody>
          <a:bodyPr/>
          <a:lstStyle/>
          <a:p>
            <a:endParaRPr lang="ru-RU" u="sng" smtClean="0">
              <a:solidFill>
                <a:schemeClr val="tx1"/>
              </a:solidFill>
              <a:latin typeface="Arial" charset="0"/>
            </a:endParaRPr>
          </a:p>
          <a:p>
            <a:r>
              <a:rPr lang="ru-RU" u="sng" smtClean="0">
                <a:solidFill>
                  <a:schemeClr val="tx1"/>
                </a:solidFill>
              </a:rPr>
              <a:t>«</a:t>
            </a:r>
            <a:r>
              <a:rPr lang="ru-RU" b="1" u="sng" smtClean="0">
                <a:solidFill>
                  <a:schemeClr val="tx1"/>
                </a:solidFill>
              </a:rPr>
              <a:t>Гимнастика с элементами акробатики.»</a:t>
            </a:r>
          </a:p>
          <a:p>
            <a:endParaRPr lang="ru-RU" b="1" u="sng" smtClean="0">
              <a:solidFill>
                <a:schemeClr val="tx1"/>
              </a:solidFill>
              <a:latin typeface="Arial" charset="0"/>
            </a:endParaRPr>
          </a:p>
          <a:p>
            <a:endParaRPr lang="ru-RU" b="1" u="sng" smtClean="0">
              <a:solidFill>
                <a:schemeClr val="tx1"/>
              </a:solidFill>
              <a:latin typeface="Arial" charset="0"/>
            </a:endParaRPr>
          </a:p>
          <a:p>
            <a:pPr algn="l"/>
            <a:r>
              <a:rPr lang="ru-RU" sz="2000" smtClean="0">
                <a:solidFill>
                  <a:schemeClr val="tx1"/>
                </a:solidFill>
                <a:latin typeface="Arial" charset="0"/>
              </a:rPr>
              <a:t>           </a:t>
            </a:r>
            <a:r>
              <a:rPr lang="ru-RU" sz="2000" smtClean="0">
                <a:solidFill>
                  <a:schemeClr val="tx1"/>
                </a:solidFill>
              </a:rPr>
              <a:t>Выполнил учитель физической культуры</a:t>
            </a:r>
            <a:endParaRPr lang="ru-RU" sz="2000" smtClean="0">
              <a:solidFill>
                <a:schemeClr val="tx1"/>
              </a:solidFill>
              <a:latin typeface="Arial" charset="0"/>
            </a:endParaRPr>
          </a:p>
          <a:p>
            <a:pPr algn="l"/>
            <a:r>
              <a:rPr lang="ru-RU" sz="2000" smtClean="0">
                <a:solidFill>
                  <a:schemeClr val="tx1"/>
                </a:solidFill>
                <a:latin typeface="Arial" charset="0"/>
              </a:rPr>
              <a:t>           МБОУ СОШ</a:t>
            </a:r>
            <a:r>
              <a:rPr lang="en-US" sz="2000" smtClean="0">
                <a:solidFill>
                  <a:schemeClr val="tx1"/>
                </a:solidFill>
                <a:latin typeface="Arial" charset="0"/>
              </a:rPr>
              <a:t> 2 </a:t>
            </a:r>
            <a:r>
              <a:rPr lang="ru-RU" sz="2000" smtClean="0">
                <a:solidFill>
                  <a:schemeClr val="tx1"/>
                </a:solidFill>
                <a:latin typeface="Arial" charset="0"/>
              </a:rPr>
              <a:t>с. Толбазы </a:t>
            </a:r>
          </a:p>
          <a:p>
            <a:pPr algn="l"/>
            <a:r>
              <a:rPr lang="ru-RU" sz="2000" smtClean="0">
                <a:solidFill>
                  <a:schemeClr val="tx1"/>
                </a:solidFill>
                <a:latin typeface="Arial" charset="0"/>
              </a:rPr>
              <a:t>           Афанасьев В.И.</a:t>
            </a:r>
          </a:p>
        </p:txBody>
      </p:sp>
    </p:spTree>
  </p:cSld>
  <p:clrMapOvr>
    <a:masterClrMapping/>
  </p:clrMapOvr>
  <p:transition spd="med">
    <p:wedg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1143000"/>
          </a:xfrm>
        </p:spPr>
        <p:txBody>
          <a:bodyPr/>
          <a:lstStyle/>
          <a:p>
            <a:pPr algn="ctr" fontAlgn="auto">
              <a:spcAft>
                <a:spcPts val="0"/>
              </a:spcAft>
              <a:defRPr/>
            </a:pPr>
            <a:r>
              <a:rPr lang="ru-RU" dirty="0" smtClean="0"/>
              <a:t>Стойка на лопатках</a:t>
            </a:r>
            <a:endParaRPr lang="ru-RU" dirty="0"/>
          </a:p>
        </p:txBody>
      </p:sp>
      <p:sp>
        <p:nvSpPr>
          <p:cNvPr id="22530" name="Содержимое 2"/>
          <p:cNvSpPr>
            <a:spLocks noGrp="1"/>
          </p:cNvSpPr>
          <p:nvPr>
            <p:ph idx="1"/>
          </p:nvPr>
        </p:nvSpPr>
        <p:spPr/>
        <p:txBody>
          <a:bodyPr/>
          <a:lstStyle/>
          <a:p>
            <a:pPr algn="just">
              <a:buFont typeface="Wingdings" pitchFamily="2" charset="2"/>
              <a:buChar char="v"/>
            </a:pPr>
            <a:r>
              <a:rPr lang="ru-RU" smtClean="0"/>
              <a:t>Стойка, при которой опора производится лопатками, шеей, затылком и локтями, считается основным вариантом стойки на лопатках. К тому же стойка при этом поддерживается кистями под поясницу, большими пальцами снаружи. Обычно стойка выполняется из положения, лежа на спине перекатом назад с подниманием прямых или согнутых ног.</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3" name="Picture 2"/>
          <p:cNvPicPr>
            <a:picLocks noChangeAspect="1" noChangeArrowheads="1"/>
          </p:cNvPicPr>
          <p:nvPr/>
        </p:nvPicPr>
        <p:blipFill>
          <a:blip r:embed="rId2"/>
          <a:srcRect b="11475"/>
          <a:stretch>
            <a:fillRect/>
          </a:stretch>
        </p:blipFill>
        <p:spPr bwMode="auto">
          <a:xfrm>
            <a:off x="250825" y="620713"/>
            <a:ext cx="7921625" cy="424815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1143000"/>
          </a:xfrm>
        </p:spPr>
        <p:txBody>
          <a:bodyPr/>
          <a:lstStyle/>
          <a:p>
            <a:pPr algn="ctr" fontAlgn="auto">
              <a:spcAft>
                <a:spcPts val="0"/>
              </a:spcAft>
              <a:defRPr/>
            </a:pPr>
            <a:r>
              <a:rPr lang="ru-RU" dirty="0" smtClean="0"/>
              <a:t>Мост</a:t>
            </a:r>
            <a:endParaRPr lang="ru-RU" dirty="0"/>
          </a:p>
        </p:txBody>
      </p:sp>
      <p:sp>
        <p:nvSpPr>
          <p:cNvPr id="24578" name="Содержимое 2"/>
          <p:cNvSpPr>
            <a:spLocks noGrp="1"/>
          </p:cNvSpPr>
          <p:nvPr>
            <p:ph idx="1"/>
          </p:nvPr>
        </p:nvSpPr>
        <p:spPr/>
        <p:txBody>
          <a:bodyPr/>
          <a:lstStyle/>
          <a:p>
            <a:pPr>
              <a:buFont typeface="Wingdings" pitchFamily="2" charset="2"/>
              <a:buChar char="v"/>
            </a:pPr>
            <a:r>
              <a:rPr lang="ru-RU" smtClean="0"/>
              <a:t>Лежа на спине, сильно согнуть ноги и развести их (на длину), носки развернуть кнаружи, руками опереться у плеч (пальцами к плечам). Выпрямляя одновременно руки и ноги, прогнуться и наклонить голову вперед, медленно опуститься на спину в и. п. При выполнении стремиться полностью, разогнуть ноги и перевести массу тела на руки.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1" name="Picture 2"/>
          <p:cNvPicPr>
            <a:picLocks noChangeAspect="1" noChangeArrowheads="1"/>
          </p:cNvPicPr>
          <p:nvPr/>
        </p:nvPicPr>
        <p:blipFill>
          <a:blip r:embed="rId2"/>
          <a:srcRect r="-2940" b="13235"/>
          <a:stretch>
            <a:fillRect/>
          </a:stretch>
        </p:blipFill>
        <p:spPr bwMode="auto">
          <a:xfrm>
            <a:off x="539750" y="981075"/>
            <a:ext cx="7561263" cy="424815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1143000"/>
          </a:xfrm>
        </p:spPr>
        <p:txBody>
          <a:bodyPr/>
          <a:lstStyle/>
          <a:p>
            <a:pPr algn="ctr" fontAlgn="auto">
              <a:spcAft>
                <a:spcPts val="0"/>
              </a:spcAft>
              <a:defRPr/>
            </a:pPr>
            <a:r>
              <a:rPr lang="ru-RU" sz="3200" dirty="0" smtClean="0"/>
              <a:t>Что такое Акробатика?</a:t>
            </a:r>
            <a:endParaRPr lang="ru-RU" sz="3200" dirty="0"/>
          </a:p>
        </p:txBody>
      </p:sp>
      <p:sp>
        <p:nvSpPr>
          <p:cNvPr id="14338" name="Содержимое 2"/>
          <p:cNvSpPr>
            <a:spLocks noGrp="1"/>
          </p:cNvSpPr>
          <p:nvPr>
            <p:ph idx="1"/>
          </p:nvPr>
        </p:nvSpPr>
        <p:spPr/>
        <p:txBody>
          <a:bodyPr/>
          <a:lstStyle/>
          <a:p>
            <a:r>
              <a:rPr lang="ru-RU" smtClean="0"/>
              <a:t>Акробатика – одно из основных средств физической культуры. Занятия ею способствуют наиболее успешному решению задач физического развития человека и совершенствованию его двигательных способностей. Акробатические упражнения позволяют развивать и совершенствовать такие двигательные качества, как ловкость, быстроту, координацию движений и сил.</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1143000"/>
          </a:xfrm>
        </p:spPr>
        <p:txBody>
          <a:bodyPr/>
          <a:lstStyle/>
          <a:p>
            <a:pPr algn="ctr" fontAlgn="auto">
              <a:spcAft>
                <a:spcPts val="0"/>
              </a:spcAft>
              <a:defRPr/>
            </a:pPr>
            <a:r>
              <a:rPr lang="ru-RU" sz="2800" dirty="0" smtClean="0"/>
              <a:t>Правила техники безопасности на уроках акробатики</a:t>
            </a:r>
            <a:endParaRPr lang="ru-RU" sz="2800" dirty="0"/>
          </a:p>
        </p:txBody>
      </p:sp>
      <p:sp>
        <p:nvSpPr>
          <p:cNvPr id="3" name="Содержимое 2"/>
          <p:cNvSpPr>
            <a:spLocks noGrp="1"/>
          </p:cNvSpPr>
          <p:nvPr>
            <p:ph idx="1"/>
          </p:nvPr>
        </p:nvSpPr>
        <p:spPr/>
        <p:txBody>
          <a:bodyPr>
            <a:normAutofit fontScale="77500" lnSpcReduction="20000"/>
          </a:bodyPr>
          <a:lstStyle/>
          <a:p>
            <a:pPr marL="274320" indent="-274320" fontAlgn="auto">
              <a:spcAft>
                <a:spcPts val="0"/>
              </a:spcAft>
              <a:buFont typeface="Wingdings" pitchFamily="2" charset="2"/>
              <a:buChar char="v"/>
              <a:defRPr/>
            </a:pPr>
            <a:r>
              <a:rPr lang="ru-RU" u="sng" dirty="0" smtClean="0"/>
              <a:t>Учащийся должен: </a:t>
            </a:r>
          </a:p>
          <a:p>
            <a:pPr marL="274320" indent="-274320" fontAlgn="auto">
              <a:spcAft>
                <a:spcPts val="0"/>
              </a:spcAft>
              <a:buFont typeface="Wingdings" pitchFamily="2" charset="2"/>
              <a:buChar char="v"/>
              <a:defRPr/>
            </a:pPr>
            <a:r>
              <a:rPr lang="ru-RU" dirty="0" smtClean="0"/>
              <a:t>- внимательно слушать и чётко выполнять задания учителя;</a:t>
            </a:r>
          </a:p>
          <a:p>
            <a:pPr marL="274320" indent="-274320" fontAlgn="auto">
              <a:spcAft>
                <a:spcPts val="0"/>
              </a:spcAft>
              <a:buFont typeface="Wingdings" pitchFamily="2" charset="2"/>
              <a:buChar char="v"/>
              <a:defRPr/>
            </a:pPr>
            <a:r>
              <a:rPr lang="ru-RU" dirty="0" smtClean="0"/>
              <a:t>- брать спортивный инвентарь и выполнять упражнения с разрешения учителя;</a:t>
            </a:r>
          </a:p>
          <a:p>
            <a:pPr marL="274320" indent="-274320" fontAlgn="auto">
              <a:spcAft>
                <a:spcPts val="0"/>
              </a:spcAft>
              <a:buFont typeface="Wingdings" pitchFamily="2" charset="2"/>
              <a:buChar char="v"/>
              <a:defRPr/>
            </a:pPr>
            <a:r>
              <a:rPr lang="ru-RU" dirty="0" smtClean="0"/>
              <a:t>- выполнять упражнения с исправным инвентарём и заниматься на исправном оборудовании.</a:t>
            </a:r>
          </a:p>
          <a:p>
            <a:pPr marL="274320" indent="-274320" fontAlgn="auto">
              <a:spcAft>
                <a:spcPts val="0"/>
              </a:spcAft>
              <a:buFont typeface="Wingdings" pitchFamily="2" charset="2"/>
              <a:buChar char="v"/>
              <a:defRPr/>
            </a:pPr>
            <a:r>
              <a:rPr lang="ru-RU" u="sng" dirty="0" smtClean="0"/>
              <a:t>Учащимся нельзя: </a:t>
            </a:r>
          </a:p>
          <a:p>
            <a:pPr marL="274320" indent="-274320" fontAlgn="auto">
              <a:spcAft>
                <a:spcPts val="0"/>
              </a:spcAft>
              <a:buFont typeface="Wingdings" pitchFamily="2" charset="2"/>
              <a:buChar char="v"/>
              <a:defRPr/>
            </a:pPr>
            <a:r>
              <a:rPr lang="ru-RU" dirty="0" smtClean="0"/>
              <a:t>- покидать место проведения занятия без разрешения учителя;</a:t>
            </a:r>
          </a:p>
          <a:p>
            <a:pPr marL="274320" indent="-274320" fontAlgn="auto">
              <a:spcAft>
                <a:spcPts val="0"/>
              </a:spcAft>
              <a:buFont typeface="Wingdings" pitchFamily="2" charset="2"/>
              <a:buChar char="v"/>
              <a:defRPr/>
            </a:pPr>
            <a:r>
              <a:rPr lang="ru-RU" dirty="0" smtClean="0"/>
              <a:t>- толкаться, ставить подножки в строю и движении;</a:t>
            </a:r>
          </a:p>
          <a:p>
            <a:pPr marL="274320" indent="-274320" fontAlgn="auto">
              <a:spcAft>
                <a:spcPts val="0"/>
              </a:spcAft>
              <a:buFont typeface="Wingdings" pitchFamily="2" charset="2"/>
              <a:buChar char="v"/>
              <a:defRPr/>
            </a:pPr>
            <a:r>
              <a:rPr lang="ru-RU" dirty="0" smtClean="0"/>
              <a:t>- жевать жевательную резинку;</a:t>
            </a:r>
          </a:p>
          <a:p>
            <a:pPr marL="274320" indent="-274320" fontAlgn="auto">
              <a:spcAft>
                <a:spcPts val="0"/>
              </a:spcAft>
              <a:buFont typeface="Wingdings" pitchFamily="2" charset="2"/>
              <a:buChar char="v"/>
              <a:defRPr/>
            </a:pPr>
            <a:r>
              <a:rPr lang="ru-RU" dirty="0" smtClean="0"/>
              <a:t>- мешать и отвлекать при объяснении заданий и выполнении упражнений;</a:t>
            </a:r>
          </a:p>
          <a:p>
            <a:pPr marL="274320" indent="-274320" fontAlgn="auto">
              <a:spcAft>
                <a:spcPts val="0"/>
              </a:spcAft>
              <a:buFont typeface="Wingdings" pitchFamily="2" charset="2"/>
              <a:buChar char="v"/>
              <a:defRPr/>
            </a:pPr>
            <a:r>
              <a:rPr lang="ru-RU" dirty="0" smtClean="0"/>
              <a:t>- выполнять упражнения с влажными ладонями;</a:t>
            </a:r>
          </a:p>
          <a:p>
            <a:pPr marL="274320" indent="-274320" fontAlgn="auto">
              <a:spcAft>
                <a:spcPts val="0"/>
              </a:spcAft>
              <a:buFont typeface="Wingdings" pitchFamily="2" charset="2"/>
              <a:buChar char="v"/>
              <a:defRPr/>
            </a:pPr>
            <a:r>
              <a:rPr lang="ru-RU" dirty="0" smtClean="0"/>
              <a:t>- заниматься в украшениях.</a:t>
            </a:r>
            <a:endParaRPr lang="ru-RU" dirty="0"/>
          </a:p>
        </p:txBody>
      </p:sp>
    </p:spTree>
  </p:cSld>
  <p:clrMapOvr>
    <a:masterClrMapping/>
  </p:clrMapOvr>
  <p:transition>
    <p:wipe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fontAlgn="auto">
              <a:spcAft>
                <a:spcPts val="0"/>
              </a:spcAft>
              <a:defRPr/>
            </a:pPr>
            <a:r>
              <a:rPr lang="ru-RU" dirty="0" smtClean="0"/>
              <a:t>Группировки</a:t>
            </a:r>
            <a:endParaRPr lang="ru-RU" dirty="0"/>
          </a:p>
        </p:txBody>
      </p:sp>
      <p:sp>
        <p:nvSpPr>
          <p:cNvPr id="16386" name="Содержимое 2"/>
          <p:cNvSpPr>
            <a:spLocks noGrp="1"/>
          </p:cNvSpPr>
          <p:nvPr>
            <p:ph sz="half" idx="1"/>
          </p:nvPr>
        </p:nvSpPr>
        <p:spPr>
          <a:xfrm>
            <a:off x="457200" y="1600200"/>
            <a:ext cx="7499350" cy="4525963"/>
          </a:xfrm>
        </p:spPr>
        <p:txBody>
          <a:bodyPr/>
          <a:lstStyle/>
          <a:p>
            <a:pPr algn="just">
              <a:buFont typeface="Wingdings" pitchFamily="2" charset="2"/>
              <a:buChar char="v"/>
            </a:pPr>
            <a:r>
              <a:rPr lang="ru-RU" smtClean="0"/>
              <a:t> Под группировкой подразумевается согнутое положение тела при котором колени подтянуты к плечам, локти прижаты к туловищу, кисти захватывают голени. Для создания более детального представления группировки можно добавить, что при ее исполнении спина должна быть округленной, руками захватывать за середину голени, голова удерживается на груди, колени несколько разведены</a:t>
            </a:r>
          </a:p>
        </p:txBody>
      </p:sp>
      <p:sp>
        <p:nvSpPr>
          <p:cNvPr id="16387" name="Содержимое 5"/>
          <p:cNvSpPr>
            <a:spLocks noGrp="1"/>
          </p:cNvSpPr>
          <p:nvPr>
            <p:ph sz="half" idx="2"/>
          </p:nvPr>
        </p:nvSpPr>
        <p:spPr>
          <a:xfrm>
            <a:off x="7653338" y="1600200"/>
            <a:ext cx="46037" cy="4525963"/>
          </a:xfrm>
        </p:spPr>
        <p:txBody>
          <a:bodyPr/>
          <a:lstStyle/>
          <a:p>
            <a:endParaRPr lang="ru-RU"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2"/>
          <p:cNvPicPr>
            <a:picLocks noChangeAspect="1" noChangeArrowheads="1"/>
          </p:cNvPicPr>
          <p:nvPr/>
        </p:nvPicPr>
        <p:blipFill>
          <a:blip r:embed="rId2"/>
          <a:srcRect l="15224" t="29530" r="17538" b="12392"/>
          <a:stretch>
            <a:fillRect/>
          </a:stretch>
        </p:blipFill>
        <p:spPr bwMode="auto">
          <a:xfrm>
            <a:off x="0" y="1052513"/>
            <a:ext cx="8172450" cy="4537075"/>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1143000"/>
          </a:xfrm>
        </p:spPr>
        <p:txBody>
          <a:bodyPr/>
          <a:lstStyle/>
          <a:p>
            <a:pPr algn="ctr" fontAlgn="auto">
              <a:spcAft>
                <a:spcPts val="0"/>
              </a:spcAft>
              <a:defRPr/>
            </a:pPr>
            <a:r>
              <a:rPr lang="ru-RU" dirty="0" smtClean="0"/>
              <a:t>Кувырок вперёд</a:t>
            </a:r>
            <a:endParaRPr lang="ru-RU" dirty="0"/>
          </a:p>
        </p:txBody>
      </p:sp>
      <p:sp>
        <p:nvSpPr>
          <p:cNvPr id="18434" name="Содержимое 2"/>
          <p:cNvSpPr>
            <a:spLocks noGrp="1"/>
          </p:cNvSpPr>
          <p:nvPr>
            <p:ph idx="1"/>
          </p:nvPr>
        </p:nvSpPr>
        <p:spPr/>
        <p:txBody>
          <a:bodyPr/>
          <a:lstStyle/>
          <a:p>
            <a:pPr algn="just">
              <a:buFont typeface="Wingdings" pitchFamily="2" charset="2"/>
              <a:buChar char="v"/>
            </a:pPr>
            <a:r>
              <a:rPr lang="ru-RU" smtClean="0"/>
              <a:t>Из упора присев, разгибая ноги и переставляя руки вперед, опереться на них. Медленно сгибая руки. Опустить голову на грудь и оттолкнуться ногами. Перекатываясь на спину, сгруппироваться. Продолжая поступательное движение тела вперед, оттолкнутся руками, передать тяжесть тела на ноги и принять упор присев.</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7" name="Picture 2"/>
          <p:cNvPicPr>
            <a:picLocks noChangeAspect="1" noChangeArrowheads="1"/>
          </p:cNvPicPr>
          <p:nvPr/>
        </p:nvPicPr>
        <p:blipFill>
          <a:blip r:embed="rId2"/>
          <a:srcRect l="952" b="8475"/>
          <a:stretch>
            <a:fillRect/>
          </a:stretch>
        </p:blipFill>
        <p:spPr bwMode="auto">
          <a:xfrm>
            <a:off x="468313" y="1916113"/>
            <a:ext cx="7488237" cy="3889375"/>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1143000"/>
          </a:xfrm>
        </p:spPr>
        <p:txBody>
          <a:bodyPr/>
          <a:lstStyle/>
          <a:p>
            <a:pPr algn="ctr" fontAlgn="auto">
              <a:spcAft>
                <a:spcPts val="0"/>
              </a:spcAft>
              <a:defRPr/>
            </a:pPr>
            <a:r>
              <a:rPr lang="ru-RU" dirty="0" smtClean="0"/>
              <a:t>Кувырок назад</a:t>
            </a:r>
            <a:endParaRPr lang="ru-RU" dirty="0"/>
          </a:p>
        </p:txBody>
      </p:sp>
      <p:sp>
        <p:nvSpPr>
          <p:cNvPr id="20482" name="Содержимое 2"/>
          <p:cNvSpPr>
            <a:spLocks noGrp="1"/>
          </p:cNvSpPr>
          <p:nvPr>
            <p:ph idx="1"/>
          </p:nvPr>
        </p:nvSpPr>
        <p:spPr/>
        <p:txBody>
          <a:bodyPr/>
          <a:lstStyle/>
          <a:p>
            <a:pPr algn="just">
              <a:buFont typeface="Wingdings" pitchFamily="2" charset="2"/>
              <a:buChar char="v"/>
            </a:pPr>
            <a:r>
              <a:rPr lang="ru-RU" smtClean="0"/>
              <a:t>В упоре присев, подать плечи вперед, опираясь руками о пол несколько вперед. Активно оттолкнувшись руками, выполнить перекат назад, увеличив вращающий момент за счет плотной группировки, опираясь руками о пол за головой, незначительно разгибаясь в тазобедренных и коленных суставах, перевернуться через голову, перейти в упор присев.</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5" name="Picture 2"/>
          <p:cNvPicPr>
            <a:picLocks noChangeAspect="1" noChangeArrowheads="1"/>
          </p:cNvPicPr>
          <p:nvPr/>
        </p:nvPicPr>
        <p:blipFill>
          <a:blip r:embed="rId2"/>
          <a:srcRect l="1932" r="41106" b="3015"/>
          <a:stretch>
            <a:fillRect/>
          </a:stretch>
        </p:blipFill>
        <p:spPr bwMode="auto">
          <a:xfrm>
            <a:off x="250825" y="333375"/>
            <a:ext cx="7416800" cy="2808288"/>
          </a:xfrm>
          <a:prstGeom prst="rect">
            <a:avLst/>
          </a:prstGeom>
          <a:noFill/>
          <a:ln w="9525">
            <a:noFill/>
            <a:miter lim="800000"/>
            <a:headEnd/>
            <a:tailEnd/>
          </a:ln>
        </p:spPr>
      </p:pic>
      <p:pic>
        <p:nvPicPr>
          <p:cNvPr id="21506" name="Picture 3"/>
          <p:cNvPicPr>
            <a:picLocks noChangeAspect="1" noChangeArrowheads="1"/>
          </p:cNvPicPr>
          <p:nvPr/>
        </p:nvPicPr>
        <p:blipFill>
          <a:blip r:embed="rId2"/>
          <a:srcRect l="57515" t="2487"/>
          <a:stretch>
            <a:fillRect/>
          </a:stretch>
        </p:blipFill>
        <p:spPr bwMode="auto">
          <a:xfrm>
            <a:off x="1979613" y="3429000"/>
            <a:ext cx="5532437" cy="2824163"/>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Override1.xml><?xml version="1.0" encoding="utf-8"?>
<a:themeOverride xmlns:a="http://schemas.openxmlformats.org/drawingml/2006/main">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themeOverride>
</file>

<file path=docProps/app.xml><?xml version="1.0" encoding="utf-8"?>
<Properties xmlns="http://schemas.openxmlformats.org/officeDocument/2006/extended-properties" xmlns:vt="http://schemas.openxmlformats.org/officeDocument/2006/docPropsVTypes">
  <Template>Opulent</Template>
  <TotalTime>70</TotalTime>
  <Words>346</Words>
  <Application>Microsoft Office PowerPoint</Application>
  <PresentationFormat>Экран (4:3)</PresentationFormat>
  <Paragraphs>24</Paragraphs>
  <Slides>13</Slides>
  <Notes>0</Notes>
  <HiddenSlides>0</HiddenSlides>
  <MMClips>0</MMClips>
  <ScaleCrop>false</ScaleCrop>
  <HeadingPairs>
    <vt:vector size="6" baseType="variant">
      <vt:variant>
        <vt:lpstr>Использованные шрифты</vt:lpstr>
      </vt:variant>
      <vt:variant>
        <vt:i4>5</vt:i4>
      </vt:variant>
      <vt:variant>
        <vt:lpstr>Шаблон оформления</vt:lpstr>
      </vt:variant>
      <vt:variant>
        <vt:i4>5</vt:i4>
      </vt:variant>
      <vt:variant>
        <vt:lpstr>Заголовки слайдов</vt:lpstr>
      </vt:variant>
      <vt:variant>
        <vt:i4>13</vt:i4>
      </vt:variant>
    </vt:vector>
  </HeadingPairs>
  <TitlesOfParts>
    <vt:vector size="23" baseType="lpstr">
      <vt:lpstr>Trebuchet MS</vt:lpstr>
      <vt:lpstr>Arial</vt:lpstr>
      <vt:lpstr>Wingdings 2</vt:lpstr>
      <vt:lpstr>Wingdings</vt:lpstr>
      <vt:lpstr>Calibri</vt:lpstr>
      <vt:lpstr>Изящная</vt:lpstr>
      <vt:lpstr>Изящная</vt:lpstr>
      <vt:lpstr>Изящная</vt:lpstr>
      <vt:lpstr>Изящная</vt:lpstr>
      <vt:lpstr>Изящная</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к уроку по гимнастике</dc:title>
  <dc:creator>kosmos</dc:creator>
  <cp:lastModifiedBy>Владимир Ильич</cp:lastModifiedBy>
  <cp:revision>8</cp:revision>
  <dcterms:created xsi:type="dcterms:W3CDTF">2014-06-21T12:59:06Z</dcterms:created>
  <dcterms:modified xsi:type="dcterms:W3CDTF">2014-07-17T07:00:18Z</dcterms:modified>
</cp:coreProperties>
</file>