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3"/>
    </p:embeddedFont>
    <p:embeddedFont>
      <p:font typeface="Century Schoolbook" panose="02040604050505020304" pitchFamily="18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537AA7-9B9D-404C-98E8-23EDF24BBAA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2090BA-0C61-4857-9C9E-1BFA56A1F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 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села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48640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Проект учащихся </a:t>
            </a:r>
          </a:p>
          <a:p>
            <a:pPr algn="ctr"/>
            <a:r>
              <a:rPr lang="ru-RU" sz="4000" dirty="0" smtClean="0"/>
              <a:t>1 класса</a:t>
            </a:r>
            <a:endParaRPr lang="ru-RU" sz="4000" dirty="0"/>
          </a:p>
        </p:txBody>
      </p:sp>
      <p:pic>
        <p:nvPicPr>
          <p:cNvPr id="1026" name="Picture 2" descr="C:\Users\Prival\Desktop\ПТИЦЫ\P1260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4243126" cy="318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ival\Desktop\ПТИЦЫ\P1260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66479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Авторы проекта: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класс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5103674"/>
            <a:ext cx="55467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Руководитель: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Алиева О.А.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P1260924.JPG"/>
          <p:cNvPicPr>
            <a:picLocks noChangeAspect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14338"/>
            <a:ext cx="9197643" cy="735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40945" y="0"/>
            <a:ext cx="530305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Фото: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Школьная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фотостудия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Привалов Е.А.,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Живулин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Л.Ф.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4" name="Содержимое 3" descr="P126089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357298"/>
            <a:ext cx="733427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Почему не все птицы улетают </a:t>
            </a:r>
            <a:br>
              <a:rPr lang="ru-RU" b="1" dirty="0" smtClean="0"/>
            </a:br>
            <a:r>
              <a:rPr lang="ru-RU" b="1" dirty="0" smtClean="0"/>
              <a:t>в тёплые края?</a:t>
            </a:r>
            <a:endParaRPr lang="ru-RU" b="1" dirty="0"/>
          </a:p>
        </p:txBody>
      </p:sp>
      <p:pic>
        <p:nvPicPr>
          <p:cNvPr id="2050" name="Picture 2" descr="C:\Users\Prival\Desktop\ПТИЦЫ\P12608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3"/>
            <a:ext cx="4176464" cy="556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Prival\Desktop\ПТИЦЫ\P12608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12462"/>
            <a:ext cx="4277392" cy="384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5157192"/>
            <a:ext cx="2444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Наша</a:t>
            </a:r>
          </a:p>
          <a:p>
            <a:pPr algn="ctr"/>
            <a:r>
              <a:rPr lang="ru-RU" sz="3600" dirty="0" smtClean="0"/>
              <a:t>кормушка</a:t>
            </a:r>
            <a:endParaRPr lang="ru-RU" sz="3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Кто же прилетел первым?</a:t>
            </a:r>
            <a:endParaRPr lang="ru-RU" sz="3200" b="1" dirty="0"/>
          </a:p>
        </p:txBody>
      </p:sp>
      <p:pic>
        <p:nvPicPr>
          <p:cNvPr id="1026" name="Picture 2" descr="K:\НАЧ\DSC004062JPG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857232"/>
            <a:ext cx="7215238" cy="5772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4714884"/>
            <a:ext cx="38443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Ворона</a:t>
            </a:r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2" descr="C:\Users\Prival\Desktop\ПТИЦЫ\P12609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771530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4714884"/>
            <a:ext cx="67425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Задумчиво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смотрел ВОРОН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воробей</a:t>
            </a:r>
            <a:endParaRPr lang="ru-RU" sz="4800" b="1" dirty="0"/>
          </a:p>
        </p:txBody>
      </p:sp>
      <p:pic>
        <p:nvPicPr>
          <p:cNvPr id="4" name="Picture 2" descr="K:\НАЧ\DSC01051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7215238" cy="577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K:\НАЧ\ПТИЦЫ\P12608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34407"/>
            <a:ext cx="6929486" cy="592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260906.JPG"/>
          <p:cNvPicPr>
            <a:picLocks noChangeAspect="1"/>
          </p:cNvPicPr>
          <p:nvPr/>
        </p:nvPicPr>
        <p:blipFill>
          <a:blip r:embed="rId4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57232"/>
            <a:ext cx="8929718" cy="582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синица</a:t>
            </a:r>
            <a:endParaRPr lang="ru-RU" sz="5400" b="1" dirty="0"/>
          </a:p>
        </p:txBody>
      </p:sp>
      <p:pic>
        <p:nvPicPr>
          <p:cNvPr id="3" name="Рисунок 2" descr="DSC01059(2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857232"/>
            <a:ext cx="7715303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1469.JPG"/>
          <p:cNvPicPr>
            <a:picLocks noChangeAspect="1"/>
          </p:cNvPicPr>
          <p:nvPr/>
        </p:nvPicPr>
        <p:blipFill>
          <a:blip r:embed="rId3" cstate="screen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202" y="1000108"/>
            <a:ext cx="887479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сойка</a:t>
            </a:r>
            <a:endParaRPr lang="ru-RU" sz="5400" b="1" dirty="0"/>
          </a:p>
        </p:txBody>
      </p:sp>
      <p:pic>
        <p:nvPicPr>
          <p:cNvPr id="5122" name="Picture 2" descr="C:\Users\Prival\Desktop\ПТИЦЫ\P12609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254953" cy="5441214"/>
          </a:xfrm>
          <a:prstGeom prst="rect">
            <a:avLst/>
          </a:prstGeom>
          <a:noFill/>
          <a:ln cmpd="thinThick">
            <a:solidFill>
              <a:schemeClr val="tx1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3643306" y="1785926"/>
            <a:ext cx="1571636" cy="1714512"/>
          </a:xfrm>
          <a:prstGeom prst="ellipse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1260912.JPG"/>
          <p:cNvPicPr>
            <a:picLocks noChangeAspect="1"/>
          </p:cNvPicPr>
          <p:nvPr/>
        </p:nvPicPr>
        <p:blipFill>
          <a:blip r:embed="rId3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857232"/>
            <a:ext cx="8786842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дятел</a:t>
            </a:r>
            <a:endParaRPr lang="ru-RU" sz="4800" b="1" dirty="0"/>
          </a:p>
        </p:txBody>
      </p:sp>
      <p:pic>
        <p:nvPicPr>
          <p:cNvPr id="3" name="Рисунок 2" descr="081f6fe1ac7e3bd7d4860db5c7fa86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000108"/>
            <a:ext cx="7643866" cy="609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oo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8643966" cy="576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грач</a:t>
            </a:r>
            <a:endParaRPr lang="ru-RU" sz="6000" b="1" dirty="0"/>
          </a:p>
        </p:txBody>
      </p:sp>
      <p:pic>
        <p:nvPicPr>
          <p:cNvPr id="3" name="Рисунок 2" descr="cor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450370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15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142983"/>
            <a:ext cx="7500990" cy="562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1523.JPG"/>
          <p:cNvPicPr>
            <a:picLocks noChangeAspect="1"/>
          </p:cNvPicPr>
          <p:nvPr/>
        </p:nvPicPr>
        <p:blipFill>
          <a:blip r:embed="rId4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1089405"/>
            <a:ext cx="7429552" cy="557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Вывод: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36904" cy="4873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Зимовать в наших краях остаются те птицы, которые могут прокормить себя зимой. Эти птицы всеядны. Насекомоядные птицы улетают в тёплые края, так как насекомых зимой нет.</a:t>
            </a:r>
          </a:p>
          <a:p>
            <a:r>
              <a:rPr lang="ru-RU" sz="2800" dirty="0" smtClean="0"/>
              <a:t>Зимой птицам голодно, корма очень мало. Мы можем помочь пережить долгую, суровую зиму –развесить кормушки и подкармливать птиц. Весной они смогут принести огромную пользу, уничтожая насекомых – вредителей полей и огородов, радуя нас своим пением.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129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Wingdings</vt:lpstr>
      <vt:lpstr>Wingdings 2</vt:lpstr>
      <vt:lpstr>Century Schoolbook</vt:lpstr>
      <vt:lpstr>Эркер</vt:lpstr>
      <vt:lpstr>Зимующие птицы  нашего села</vt:lpstr>
      <vt:lpstr>Почему не все птицы улетают  в тёплые края?</vt:lpstr>
      <vt:lpstr>Кто же прилетел первым?</vt:lpstr>
      <vt:lpstr>воробей</vt:lpstr>
      <vt:lpstr>синица</vt:lpstr>
      <vt:lpstr>сойка</vt:lpstr>
      <vt:lpstr>дятел</vt:lpstr>
      <vt:lpstr>грач</vt:lpstr>
      <vt:lpstr>Вывод: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Prival</dc:creator>
  <cp:lastModifiedBy>Привалов Евгений</cp:lastModifiedBy>
  <cp:revision>28</cp:revision>
  <dcterms:created xsi:type="dcterms:W3CDTF">2011-04-24T20:05:26Z</dcterms:created>
  <dcterms:modified xsi:type="dcterms:W3CDTF">2015-09-14T09:10:32Z</dcterms:modified>
</cp:coreProperties>
</file>