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4" r:id="rId4"/>
    <p:sldId id="261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2A6"/>
    <a:srgbClr val="FF33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1526E-1F96-44A8-BA93-10F37365F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0A3A3-E7CB-47E5-A991-6A0226918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A7AFA-5A7E-4777-B4F7-9E1DAEA6A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71D65-19FD-432E-A2AB-219D98019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7DE00-D150-4D31-9D2A-61C40A12E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73EE4-9F67-4971-A846-26FDA0737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53508-A284-4028-87AF-DD3129AAC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6A0DA-A3CC-4CD3-A8C4-F76CF5765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E0113-361C-4341-8E5F-8044A2FC0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6042F-8A76-49EE-AA69-F6800CADC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F7BA-CD95-4515-9648-3A258161A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38040-FDA6-43F9-BF61-FDE244F9F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93ECB41-55D2-47CE-9C94-E6459E741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76338"/>
            <a:ext cx="9144000" cy="568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142875"/>
            <a:ext cx="3357563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6000" b="1" i="1" dirty="0">
                <a:solidFill>
                  <a:srgbClr val="4042A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Вирусы</a:t>
            </a:r>
            <a:endParaRPr lang="ru-RU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4042A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Строение вируса</a:t>
            </a:r>
          </a:p>
        </p:txBody>
      </p:sp>
      <p:pic>
        <p:nvPicPr>
          <p:cNvPr id="3075" name="Picture 9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1484313"/>
            <a:ext cx="3281362" cy="3281362"/>
          </a:xfrm>
          <a:noFill/>
        </p:spPr>
      </p:pic>
      <p:sp>
        <p:nvSpPr>
          <p:cNvPr id="3076" name="Line 10"/>
          <p:cNvSpPr>
            <a:spLocks noChangeShapeType="1"/>
          </p:cNvSpPr>
          <p:nvPr/>
        </p:nvSpPr>
        <p:spPr bwMode="auto">
          <a:xfrm flipV="1">
            <a:off x="2124075" y="3500438"/>
            <a:ext cx="4176713" cy="11525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7" name="Line 11"/>
          <p:cNvSpPr>
            <a:spLocks noChangeShapeType="1"/>
          </p:cNvSpPr>
          <p:nvPr/>
        </p:nvSpPr>
        <p:spPr bwMode="auto">
          <a:xfrm flipV="1">
            <a:off x="2700338" y="2133600"/>
            <a:ext cx="3313112" cy="1444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2700338" y="2276475"/>
            <a:ext cx="3097212" cy="9350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323850" y="1773238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4042A6"/>
                </a:solidFill>
              </a:rPr>
              <a:t>капсид</a:t>
            </a:r>
          </a:p>
        </p:txBody>
      </p:sp>
      <p:sp>
        <p:nvSpPr>
          <p:cNvPr id="3080" name="Text Box 14"/>
          <p:cNvSpPr txBox="1">
            <a:spLocks noChangeArrowheads="1"/>
          </p:cNvSpPr>
          <p:nvPr/>
        </p:nvSpPr>
        <p:spPr bwMode="auto">
          <a:xfrm>
            <a:off x="611188" y="4508500"/>
            <a:ext cx="4032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4042A6"/>
                </a:solidFill>
              </a:rPr>
              <a:t>нуклеиновая кислота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9" grpId="0"/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357188" y="1357313"/>
            <a:ext cx="80010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Адсорбция</a:t>
            </a:r>
          </a:p>
          <a:p>
            <a:pPr>
              <a:defRPr/>
            </a:pP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Пенетрация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Эклипс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Матурация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Лизис</a:t>
            </a:r>
          </a:p>
          <a:p>
            <a:pPr>
              <a:defRPr/>
            </a:pP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Выход размножившегося вируса</a:t>
            </a:r>
          </a:p>
          <a:p>
            <a:pPr>
              <a:defRPr/>
            </a:pP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813" y="214313"/>
            <a:ext cx="7715250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i="1" dirty="0">
                <a:solidFill>
                  <a:srgbClr val="4042A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Жизненный цикл вируса</a:t>
            </a:r>
            <a:endParaRPr lang="ru-RU" sz="4400" dirty="0"/>
          </a:p>
        </p:txBody>
      </p:sp>
      <p:pic>
        <p:nvPicPr>
          <p:cNvPr id="5124" name="Picture 7" descr="Untitled0 - 0003 - 0001-1"/>
          <p:cNvPicPr>
            <a:picLocks noChangeAspect="1" noChangeArrowheads="1"/>
          </p:cNvPicPr>
          <p:nvPr/>
        </p:nvPicPr>
        <p:blipFill>
          <a:blip r:embed="rId2"/>
          <a:srcRect b="1344"/>
          <a:stretch>
            <a:fillRect/>
          </a:stretch>
        </p:blipFill>
        <p:spPr bwMode="auto">
          <a:xfrm>
            <a:off x="3000375" y="1571625"/>
            <a:ext cx="5956300" cy="3946525"/>
          </a:xfrm>
          <a:prstGeom prst="rect">
            <a:avLst/>
          </a:prstGeom>
          <a:noFill/>
          <a:ln w="88900">
            <a:solidFill>
              <a:srgbClr val="4042A6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5" name="Group 99"/>
          <p:cNvGraphicFramePr>
            <a:graphicFrameLocks noGrp="1"/>
          </p:cNvGraphicFramePr>
          <p:nvPr/>
        </p:nvGraphicFramePr>
        <p:xfrm>
          <a:off x="468313" y="188913"/>
          <a:ext cx="8135937" cy="6348413"/>
        </p:xfrm>
        <a:graphic>
          <a:graphicData uri="http://schemas.openxmlformats.org/drawingml/2006/table">
            <a:tbl>
              <a:tblPr/>
              <a:tblGrid>
                <a:gridCol w="2676525"/>
                <a:gridCol w="2530475"/>
                <a:gridCol w="2928937"/>
              </a:tblGrid>
              <a:tr h="3159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Характерные особенности вирусов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2A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Сходство с живыми организмами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2A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Отличие от живых организмов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2A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Специфические черты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2A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Способность к размножению.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Во внешней среде имеют форму кристаллов, не проявляя никаких свойств живого.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2A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Очень маленькие размеры.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Наследственность.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2)Не потребляют   пищи.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Простота организации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(нуклеиновая кислота + белки).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92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Изменчивость.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Не вырабатывают энергию.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Занимают пограничное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между неживой и живой материей.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9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4)Характерна приспособляемость к меняющимся условиям окружающей среды.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2A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4)Не растут.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5)Нет обмена веществ.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6)Имеют неклеточное строение.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2A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4)Высокая скорость размножения.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2A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5)Носитель наследственной информации или ДНК, или РНК.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2A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196" name="Line 96"/>
          <p:cNvSpPr>
            <a:spLocks noChangeShapeType="1"/>
          </p:cNvSpPr>
          <p:nvPr/>
        </p:nvSpPr>
        <p:spPr bwMode="auto">
          <a:xfrm>
            <a:off x="3132138" y="4941888"/>
            <a:ext cx="547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7" name="Line 97"/>
          <p:cNvSpPr>
            <a:spLocks noChangeShapeType="1"/>
          </p:cNvSpPr>
          <p:nvPr/>
        </p:nvSpPr>
        <p:spPr bwMode="auto">
          <a:xfrm>
            <a:off x="468313" y="3789363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8" name="Line 98"/>
          <p:cNvSpPr>
            <a:spLocks noChangeShapeType="1"/>
          </p:cNvSpPr>
          <p:nvPr/>
        </p:nvSpPr>
        <p:spPr bwMode="auto">
          <a:xfrm>
            <a:off x="468313" y="2708275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3" y="0"/>
            <a:ext cx="8715375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rgbClr val="404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Сопоставьте понятие с его определением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3" y="1357313"/>
            <a:ext cx="4572000" cy="70167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капсид</a:t>
            </a:r>
          </a:p>
          <a:p>
            <a:pPr>
              <a:defRPr/>
            </a:pP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СПИД</a:t>
            </a:r>
          </a:p>
          <a:p>
            <a:pPr>
              <a:defRPr/>
            </a:pP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вирус</a:t>
            </a:r>
          </a:p>
          <a:p>
            <a:pPr>
              <a:defRPr/>
            </a:pP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вирусология</a:t>
            </a:r>
          </a:p>
          <a:p>
            <a:pPr>
              <a:defRPr/>
            </a:pP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бактериофаг</a:t>
            </a:r>
          </a:p>
          <a:p>
            <a:pPr>
              <a:defRPr/>
            </a:pPr>
            <a:endParaRPr lang="ru-RU" sz="4000" dirty="0"/>
          </a:p>
          <a:p>
            <a:pPr>
              <a:defRPr/>
            </a:pPr>
            <a:endParaRPr lang="ru-RU" sz="4000" dirty="0"/>
          </a:p>
          <a:p>
            <a:pPr>
              <a:defRPr/>
            </a:pPr>
            <a:endParaRPr lang="ru-RU" sz="4000" dirty="0"/>
          </a:p>
          <a:p>
            <a:pPr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00375" y="2214563"/>
            <a:ext cx="578167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404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неклеточная форма жизни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2063" y="5643563"/>
            <a:ext cx="363378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404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оболочка вируса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29063" y="4714875"/>
            <a:ext cx="483393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404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вирусное заболевание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6250" y="2928938"/>
            <a:ext cx="45720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404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вирус, паразитирующий</a:t>
            </a:r>
          </a:p>
          <a:p>
            <a:pPr algn="ctr">
              <a:defRPr/>
            </a:pPr>
            <a:r>
              <a:rPr lang="ru-RU" sz="3200" b="1" i="1" dirty="0">
                <a:solidFill>
                  <a:srgbClr val="404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бактериях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89338" y="1428750"/>
            <a:ext cx="555466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404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наука, изучающая вирусы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0.1125 L -0.00538 0.459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0.00538 0.1870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02 -0.27361 L -0.01702 -0.606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00125" y="1428750"/>
            <a:ext cx="70723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6000" b="1" i="1">
                <a:solidFill>
                  <a:srgbClr val="4042A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Ошибочные утверждения:</a:t>
            </a:r>
          </a:p>
          <a:p>
            <a:pPr algn="ctr" eaLnBrk="0" hangingPunct="0">
              <a:defRPr/>
            </a:pPr>
            <a:endParaRPr lang="ru-RU" sz="6000" b="1" i="1">
              <a:solidFill>
                <a:srgbClr val="4042A6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6000" b="1" i="1">
                <a:solidFill>
                  <a:srgbClr val="4042A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1, 2, 5, 6, 7, 8.</a:t>
            </a:r>
            <a:endParaRPr lang="ru-RU" sz="6000" b="1" i="1">
              <a:solidFill>
                <a:srgbClr val="4042A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170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Слайд 1</vt:lpstr>
      <vt:lpstr>Строение вируса</vt:lpstr>
      <vt:lpstr>Слайд 3</vt:lpstr>
      <vt:lpstr>Слайд 4</vt:lpstr>
      <vt:lpstr>Слайд 5</vt:lpstr>
      <vt:lpstr>Слайд 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Вирусы</dc:title>
  <dc:creator>Ирина</dc:creator>
  <cp:lastModifiedBy>USER</cp:lastModifiedBy>
  <cp:revision>16</cp:revision>
  <dcterms:created xsi:type="dcterms:W3CDTF">2009-12-13T17:29:00Z</dcterms:created>
  <dcterms:modified xsi:type="dcterms:W3CDTF">2013-10-18T07:23:27Z</dcterms:modified>
</cp:coreProperties>
</file>