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57" r:id="rId4"/>
    <p:sldId id="259" r:id="rId5"/>
    <p:sldId id="268" r:id="rId6"/>
    <p:sldId id="269" r:id="rId7"/>
    <p:sldId id="258" r:id="rId8"/>
    <p:sldId id="272" r:id="rId9"/>
    <p:sldId id="273" r:id="rId10"/>
    <p:sldId id="260" r:id="rId11"/>
    <p:sldId id="270" r:id="rId12"/>
    <p:sldId id="271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" initials="Я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00"/>
    <a:srgbClr val="66FF66"/>
    <a:srgbClr val="FFFFCC"/>
    <a:srgbClr val="CC0066"/>
    <a:srgbClr val="0099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F64EA-6D5C-4369-A787-D4C4EB168315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15D6-1F6D-414C-A4B7-6ED7F82C7E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15D6-1F6D-414C-A4B7-6ED7F82C7E2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8EAD10-39CD-4B07-ABF2-EBEB16723C73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A3C58F-5E0E-4F21-9A4A-5110CD4FB7B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6737774" cy="1512168"/>
          </a:xfrm>
        </p:spPr>
        <p:txBody>
          <a:bodyPr>
            <a:normAutofit/>
          </a:bodyPr>
          <a:lstStyle/>
          <a:p>
            <a:pPr algn="ctr"/>
            <a:r>
              <a:rPr lang="ru-RU" sz="6600" b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66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1785926"/>
            <a:ext cx="7854696" cy="1752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3794" name="AutoShape 2" descr="data:image/jpeg;base64,/9j/4AAQSkZJRgABAQAAAQABAAD/2wCEAAkGBxQTEhUUExQWFRUXGRoYGRcXFyAfHRsgHRgYGBggHBsaHigiIBwlGxgcITEhJSksLi4uHB8zODMsNygtLisBCgoKDg0OGxAQGzQkHyQvNDQ0LC80NDQvLCwsNDcsLCwsLCwtLCwsLCwsLCwsLCwsLCwsLCwsLCwsLCwsLCwsLP/AABEIALgBEgMBIgACEQEDEQH/xAAcAAACAgMBAQAAAAAAAAAAAAAFBgMEAAIHAQj/xABKEAACAQIEAwUEBwQIBAQHAAABAhEDIQAEEjEFQVEGEyJhcTKBkaEUI0JSscHRB3Lh8BUWM0NigpLxNFOTwlSDstIXJHOio7Pj/8QAGgEAAwEBAQEAAAAAAAAAAAAAAQIDBAAFBv/EADURAAICAQMCAQsEAQQDAAAAAAECABEDEiExBEFREyJhcYGRobHB0fAUMlLh8QUVQoIjJGL/2gAMAwEAAhEDEQA/AG1aldASMrXIiD/ZT8BVOKo42QNP0eoL21Mo8z1w4XC9TpmPPC9mnqM0ONHly25YMMGrxZ/F/wDLz61fPyQ4s5DilY1FC01WetUwN94TFZaomxmRO3UWufKMEuGiXU293pgCoSDCVDN5jVY0ieY1OfyGFHtTxOpUdqQVAKb2a5JlQdv82HShQHeTM72wg8cEZqqJIOoRbqijBNRBcDUhUeCrqQeYB+Bv1wUyPFsxl6b921Mz4vFTnYHaGFsD/wCzqsqsAH8Wm0qxgGx+9v6hsT5xDpJMmxsNhbE9gdhG3rePma4XmCtNg4YMRMU1kA+u++Jf6vM0/XPaR7FPkBH2Nsa5Di9RctRYkOCt5MbBf1wRy/EV7qUXTJIudXSdjtfFKguK2cyVWm4HekXA2pzyuITFfNu4dh31Q+8T8gMGc/mAzgQhvv54o5avrd10Roa7GLyfPCkQqYMlp/tKp/8AMb8iMWWYgjxVLxbvXO/+bBJqVRQQtJDedRYCPUemIK2UEgwF6gOvxwaM6xPc+8PAsNDWkn7vUnFHhdNCx7xdQi1gfXfBXjOTVSrAtJRgQf8AKcUuG8NdlDrfVI0+nOZxzcwCX/o+W/5dP3qAcU1pUwnsrufsj9Mb1cq66gRcbD8MbZJPBcb9cLxDzKtFlkQq9DYYILOhgI8JHwkjFALsYna3wx5m8yU8LCJO3vmMNOGxhN1gqb21Yjrfa25fhis+ejQYNgfnjelmgQbGTgrOf9xIhXJ04g+WBPaX+0H7o/E4OUFsPQYB9pP7Rf3fzOOeIvMFnDVUqsNBDEeCmLeYvhUw2U8qzLTIvKp8hiUqJfYNq3/mBgaKd82Tv/8AzGCVSnLQTcdD5DFNEgZoeQ//AF4C/uM5uIN4R/ZD1P4nG1bGcIH1Q9T+JxtWGKCLK5x7jCMexjoJ4MYcbAY8Ix06QY9xmMx06HKKtqG+0X2uLYu1EBWHAYxzHzGK2RzGpQSLlZHWxGDWTErcch+GDOiLneHKaid3IABhY6RvPK5xoiPTZSVbT1En5b4d61AWGkXJHLzxQqcPIuG0rTMjnFuXlfbAqEGC8pnPEItq674Uu0lJjmKoDFJKyQL+yNpx0TJZVWVTuYmSI5YUe1vC1INVdQqEqD4rRcbbdMOdxFGxiqcqhplB4dRkGJMiCrSZkzBk9Me0XZ0lwVa4Ycrcx5HfHo4c53Y/6j+WDHA+EoVqmoNcd3EkmPEQYk8x+GF1bVHVS7AeMM5TJ68llx3lMSvNuqJ5b4gq8KqLl0VK1IlajGS5AMqojbe2DdFKK0UXSNIYgQotYbAjpiDOGmcuQumdUgGBy+XrhdRE2r0+KwCTzFXLZPMLXWdLJqBLI0jFnxipVWwRn1X3tYXwb4Hm0ppVFSpTSVEA1Bv8cUszXy7CRVphh/iEH+OGBJEy58a48hVTYhShQpVW1rV8JgESNxAG/pHvxFm/oyNBNRmuDERbfCq1OC4FRdLHVE7W5e++LHDsw6J9YxeCSWhjE+YXDgSBjRxzMKyU1W9mM89sadk8+oplHFgSQ0SL8t98Dq2eWoUg+KGsZFo3gj54G5amCVEVJLQNE87ek4Bq4RdR6zPE0EBWA6kr+WKeVyXeAMrKRB39TaB+GAehmICpVudI8K7jfd8WeHZqtRLGnRYkwG1stufI44rXMAa+JsOHkMR7Wk7QescsD89kqjtdGnewPI3wXynH6y1ChoLqaW1M4AvvcA9NsWUzeYKSKdKFkz3rGZBEQE/mMdDAGbyzQkKTbYDYzt643oUDA8JGCdDNZnVOimLg/aNwCuxjrgrw6jmXDHvKSjVH9kTMACRL45doTvIMrt7hgD2l/tF/d/M4aquXdbu6tJjw09PL1PwwrdqP7Rf3fzOA5uBRUEzhkyufdaSQ3IC/kBGFnBMUnFINU75VBEQFggixWFm1sSq5VYyUq0kFoEj8hiIkBc0Ztpn/APHgTlKQYj6ysVItNRl5DkIxIU0rmgGYr3REMxb7DdTjlG5nN2g7hnaDLqoptU0vJswMb9Yj54J0szTqA6HR7/ZYH8Mc8zFId4h9RhU41TjMP+9IPuGIfqKbTU3L0IZAwM7e9PGoXHFspx7M0vYr1R5FtQ/0vI+WDWS/aDmlIDinVHmuk/FSB8sOOoUyTdDkHG86eFx4y4Tsl+0VD/aUHX9xg346cGct2uyj/wB4UPR1I+YBHzxQZUPeRbpsq8qYQIx7iseLZf8A8RR/6i/rj3D6h4yfk38DLVKhmwwQNRUqLfVsbNe3jE74M0OC5ogasxSXyGXP4mqcXeI5TTWpusmYSOm8E+W+DAS0SfdhokA0uCVlMDNss38NJByPUHHuc4PWCk/S8wxAsAKXToKf54NjLqLmSRzJOKfEOI6QAoktYDcn0H547ecTAPD+H1NXifMAbCXCz5+FRbFHjyxSK3swF/IxgoOPOXUFYMkbDlvzPTA3j7SjHqwPzwxBqJYJi4owQyKDu6zd2KhVVIBn7wB28jigMMfYmoBWeTA7vf8AzL+uJiUkPB1oVMv3tXLU51xbeI8xvI2wQzNHJLQDigkagDKCZMxNvlgzxDL0KiHUYEglg0GYIEnAxeFUTRZaRNWKi1CCwuQDG3xvhqnWKqbvk1hO7RNACyQIsAQREYs5LKEHUSqpsAOd7enTEFbtEpVKegh3bQVbcCLm3pge/aV6VRqVRRoABQhSZHQi95x28EM5yoGMikXItcE4iTvAZXL/ACI/PFSh2oLfZqH0pt+mIs9xrMNC0KVUFiJZqZ8I54IglvtJRJpIdPdtqIMRPsNF4wvdn8nR1LUqNUDo4IIPhtFiuC2a+k6VWsCyyTqMb6GEfM/DFfs/kGemSokayPkMI3MYT3ifGTRr01phKqFS2lbNILGNRNjvv1xX4NmvpdYgVGokAEKV+Mcj6zzGIeLZBqeapyIJRmF/UY34GhOZUSos2/OJI+cH3Y7Ub3nAAcRoTgbDeqSeukD88DOLrWoXYgJPtWg9JtY4Y6deANTrMXg88U+K91VptSeosOI9/KPMG+G5gBo3FUccp6dRjV7sMnZ/jNNqYBcTJvePjhep9iKAF68/5cFMhwmhSXSKjEDlGOInAw7xSCgjrPywkdp18afu/nhrepTHhDX06oPTacJ3a+uFdTv4eV+Z6YVjQ3hUEmhBhGOk5EH6PQIAMKnMbaROORJxFbeFrzNjh0yfalVy9NCggeAajElZ+XhJwiMG4lcmMpzCFeqO/cgSNXT/AAjFeuJTNGI8H/Y2KnD+MLVqtpAn2jpM8o/LF6o0pmv3P+w4IG5iE8TneaHiT1OFnj1OajnofyGGnOC6ep/DC7xUfWvbn+Qx5WU05n0XTreID1wDj0C+JMxT0seh2xqu+GBgIraT5ddsXxlyN1IxVyg2wOTPVUqPoqMPE1ptueRt8scmLyl71UXLn8jp2u4bNMdMeYoDtBX6r/oX9MeYb9If5Rf9wH8fjPpRHCm+ak9CVxj59Z/4hI57YTqnBswxlmRf/MT9ThR7WcZbJVkokGsSgqMUqCACzKBMRq8Bt6dceuQB3nzoJPadRzOZVj/xKgDbwk/nHyxWXIUqja2zLsdrCPw5YBpwUMAwzaQRPhYn8FxZo5ZKYvmoH/03PzjDbDvAQT2hmjwvLKw8Tt0/k4Hdo1XuyB94R8cRjMUf/EVG9KR/M4gz+dp1EYIWJUqLgCec7nlhSfTOAN8QLg12UrhKzFgCChF9t1P5YEFcDuA1GTPsHJdCGJGuLEMyx5CANuXvxO6lQtzptbjtJRYJiq3ahRsEHoD+WEztb2lp0SlOiqrVMMQSX8JkC8QJP4csFuC9ocrXU6VpB1gMra5B67xB5XwwIikEC4WqdpxvCyNj3ZxGe1h5K0/ufrjZs9SH91T/AOkT/wCpsQZvj1KmuplVR5UFP5k47UJ1GbntTUjZ/gBiGt2krH2VY/5sTDjtpUmPJEH5HEVbjNUi1SoPev4BRgahO0mTf0hUqaA6kC5JMwPA2KHDqlcAikhZZub7+7yjEdTiNY71an+s/riuKrAQGYA8gx/XA1C42g1JKqVfpStVBH1bgCP3Tz9ceqrGouj2jIHz64r5NpzCmZ+pf/1oMTtYqRyOFvvOrtCH9G1+dRB6un64o8W4dVUI3fpPe0wPGDpLOFDRGyzPuxuc4/Ue5V/TA3jmecKksxAqUzAMHwurW8xE+7Dh7ikVMyXZ16mYOZqZoLUpPUprGsiBqE6dvtGLbRgy+QIu2dqf5aAj4lMLtHiTKtRgz6e8Yx3gBuZmNW+KrdqqQM/WsendVPkSsfPDHV4TkUNx8/vC3FMtT1MPpNZvqHYeBRJBAg+H2SDe4O2BfaPKBGyypUaXpqWljLG0wJsPIYgqcaWprZRBCaV1o3iVgNSgWh5EybeXPAvj+eqZjugtIg0gFDkxMDdQDO/XAZSdrqPj0Akmvh+e2Es5lF7tj4lIHtajbzuYxDwbuytF3psxFZ5Y1CAy6HIGmDs0GfKMC6bZmoCtS457EHygKPXFylmaaUgmohlZ7XMeFxz53xPzgT4Rzo0iuYeyHEWNNHGlGZQSFG03i87Yn/pWtDDvbOIbwLcX6jzwuZfjKBu6VgWBKxbrtcjlz2sb4LVyVggalInaCI3BAJvz9CPQTbV4yqhYO4vUKBDqLS6gzFgSAYgdMAuKH61/X8hgnx2qXCALB1b36HoOsYo56kCwYNqDX8KnUIEG3uv0xhyYiTtPY6Z6Sz2gzMpIPUYoq1xgxmdCz4zaDMWI9BcEecYF16HiJHsyOYtPvwVwuuxEkerw5N1b37fOWsmbjAesfG/7zficMXB8rq9q0nSCDdW2TUNtJaAeYDTyusVqnibf2j+JxfFiZbsczP1OdHA0m6v6SXVj3Hi5pY9hT72/XHuNGkzH5QTta5hvL3Kv6YXO1mR73MAj2+6KRY+HUWBPnc288FXzq9ca0aKajVG7WP8APw+GKc7SAGneD+zWcNJfo7M6kMdAkxBAJG/WY8j13OsTzJPqcVa2YpKbwW35EjkDfafyx6mdVpgEARcxBkTaDNsK7BY64y24E2e1+W0/z6Yr5Ct9ZVXqF/LAvtBnCFbQ3iCNYG/I8riym46Yh7IrqC1dVQmWVtTTH3ZB3t9rbbaYwAe8BU3VRleoEIJsJGAnE6veVAKOpqoaFAEE8iJ6SefnOLnG6vgEXvyxtw3jeV7yBWQuVMgXO15gctr4IOqEro3IkHE+Dsz0dbIHb6tyJtAdlEiZsCJ2kjfFjhnCBRUJJBBMm3iJMkm197csR9pKzDLtUH2HRwfIVF/KcEKkOwYO6iTKjTcgxeQTFuRG+KKADURwSoae8LV2ZzrLU9WmmsAbRqM872Gw3tzwvdueHM9WkVdreHwjYzMiesxMcsTZPiOYo1HV9BpLKoAYIBIg7fc3nrg+qkqhIGqFJj02kjE1If1x3UpRraVM4KtHLolPQaojxtq0abiwUTrmBB23vi5SzGpSdLKBbxc+RjGtQCqujXpfxEQbiVZZ9xPywnjLkMT31SZ6AmOlyOflied1xyvT4GzXUbmzC/eHxwA7TdqFyoWF7xmk6Q0QBEkmDisE61ax/wBI/XFDjdCn3YZtbAMCSzA2uPu7X+QxnTqAzATVk6F0QtfEbeyWdWvFRdu7YekuCQfMERgww2xynIOxqVENSqKawVVGKRMkHUkT5csOnZHi3eJ3VSoGqIXEs4LuAbEpEiFKy03JxpBmBlI3lzNdoMujFWqAEGCOmBPF+0OXqLpWpcFWNuQMt7onGnGshT75y1KmTvJHlgbmVpBglEL3o9oCmLG0DkSpkidjB2xLHlLMQBxzNWbplTGGJ3PHpm1Xi2XS5ghjqUlSbEDYx8vPG9Hj9JXulh/gvMbREx54jyjKz6DoZl0SuqApO5ZQesAzYLqN4xPxaolOpUpwKMP4SjNqAN4P2TYiIiB1xqYY70+U3riYEYk/sJ/PVPf6UFaofq4QUqgOsQBsQRPOQAPM4neu1XRTpIzFBpOjZbA+I7D39MA62cBECu7GbErMCTIviCpU9oGpUubhRFxa/iAJi0xiqDAoGprnf+ZmOla/PVD9NylPvGBVJ0gk7nnA+0BzIkYI9i+DpmXqPrhUcswgGZLBAJFgbzM7DyhEr1Kezd64AAEsBz2228sdI/Z9mdeWzDCdXegEkyT4OZgdcKTiJpDHKZAtuIB7U8NWjVFPQoUksjgDxXlhG4INz6DAviOaK0W0ttoYc7atDRY794m33cNHaimcw1IUxBpl5LeYHISTt8sAO1nCK1PLtVZIpMPCy7LNalCmYI2ME7gC+CjL5NlElmxszq3s+f8AUW/6SLEsxKn7wY7+QNwTH3vhykp1iUJV1mSVAhTcdGYAkn7oO/uxZ7JdmDnS+moF0bxMidi3IAwYiSYPTDLl/wBnKkFadfWxEgQVDSD7LaYY2v05xjNkaxQFy/RqcGWya5H57Yl1piWU6he4v12IJ5/eH54qd5FpI5GeQP8APNsGU+i0Q1NnqkKxUqV2IMEaGUCZB5YocXzOW1DuUcKRczEn90kgR5AYXC9nTR9sbrlDkOKG3E8ydflIhhpIB8iJsT8bYq8aBqZh2VfbIeB1dQ7W/eY4xIIkODedLeE/NtOLzZc95JBFkAkdEUW67csVy5dKgntI9HgLsRAvcP8Acf8A0n9MZhwDeZ+JxmMv69fCep/tT/yhGj3tV+7ooWMEmXsBMSSYAGB/FOzuZc6wtOpEqRRcMQVJ1WNyQTBAnHS8vTyFJW7tgushSQxMkEkL4iept54EdrKujL1mokh0QQwsyrqX/tkz6+++FSu5NmZOoyq+yihOcdm80VdgLSIuNip6ciLjDH/SFSfaH+lenmMQsKWYVs4oZKymmlZIGh2cadaxcEneenvMFdiIIGMnWElwR3E9L/T1AxEMNwTJa2Zcd5U0Mx0qVIKjVGrf/CB8QbYo9keLgd4HqP3pOoCTHhHi0x9re20L8D/D8t31HLrq0l0VQYn7EiRPu3wHy/Zw6XqH6oKDWVRGpioLaFNypgMeYsLjluXGoXSZ47Z3Zyw23jL9BashKEiopAKloV5lgVJIAOkE6doHLHO+CsaWcAYFSSy3EbyAb/4hGHPJVwMmjqoptrMAEHwuhDSAAJMASROFmjxRjUOWq1Pq1LNQZiJo1I1LpZtkZgFZSdPim2+IYVAcr3qbeocviXJ2v/P9e6dQz/DhXosmuFcQTF/XePlhC7V8Xr0300qxVNTodOkGabaJLAahKqOY2x0aigp0UN9AWdTCDAWTI6+X44Q/2ijRlsmrKFqPqqvETLSzCRy11WxvUecJ5jsdBHaeZWpNKnJN1BY8zIE7+WHFM3SmO8HSJva22+EDhdX6tfQD8sNPD2Aq0XKhtcAhhIuur8sef07VlcT1OsW8GIjw+ghPOZinTanVLBQJBJ6GRPx/HAbi1EmtV03AYMbyRqAMkbxJ32w4/TsnHeMgQqNJ8NhJkDobjfC72zy2TzqlUqCk7aRq7rVswOwIvy32w3UY1fZjW8To8zYiSqk7f3AzJpJB3xW4hl+8QJMCQT5iTbBPg/AMtlqFalqqVKqk1C6qEiyrGkkgiRMzN8Cq2YCgliAAJPoN8ea+M48g0G/Cezjzrnwnygod7gji+c7nVAjWsKYt5j/LO3ngx+zLPoBUUwJALcrbBifI7+RHTC3keF1uIVS48FJbaz7KAfZUfaa9/iYxLneF1eH1AzAVaTDTquFdTZkbmpPqeW+2PXxppXSeZ85nya3LDjtOgceTxK0e0vzEzhVzNKmlRXc6RU1BvGb6QADpAsAxMmReehwxrxChVyyNSdRpgqrMNQGxUgncH8MLXGMge6aKbT1Ava490jGIApl77+72z1SwydOOPN9/s9YlkUzTyYNRADl7qF5gGCVYcmUn43xU45mqTshpMCNAvBggFgpnmfsn93zwrtxOsEak06WAFxcCxgHpht4TWatQopo8NPSGqP7KrGmwEFmNoUdLkCSKZenY5FK79vwTz0zU2quBBeQpAyXYATYxcmGchRtMDmeY64lzuQqMnfgjuWJbWTAUTs52Vr7YK8f4C5p09OkqGaKtMGxkHxIxDWGmSJAMeK+NKc06mXaNSCQogaQ5WRAOx0hjf71saMmLSoXvAmcly3aCskmXzE0xUWi6qCGOpzUfYqOuoDUAAIJO82duynEaORo1aGZqrSrGpr0NM6SiQZAI3nnhV7XZWGGZonQ9IjvAsSJuHHmJxFxutTzOVSsi1TWp/wDEO0lTMAeNiJvBVV2U7CMUxFfDmSzF7omNfFe1tGm9N8tVRzqJqDSSCpHmBeYNiDbcThW7Vcfr5mgrVKgjWwKJIQaQGXwbzDi5+7gT2cyQq1lpm2sMB7lLfl88MJ4AU1UrHepLIG3hYuDHs45wwbbiFGQqL5lrNVDlq+TyGVVlDVsvXqVNUtVZtJgwBCKAbeXrL3xrOmnl61WGU0YqGBBbQwqFAxFg+nSSJsTgD2j7S1sk+klShpqaahVlNKpLMTzJLAL5YjpcVzWZyudo5iFrIikBbFda6lBg2a3kRMYc4206u0kGF1OYcTzLV6tSroM1HaoQoJC6mLH3AmJxBRoMwOlGePuqTHwGDjdnc01+8J8tZ/XEFDszW1BWIWQT1/DExxHdtTXUpLkagW6N18VufOT+WD2RyjGh3hbSVRVjWCXbvSLKJmKcT0gdYxNS7MAW8Mc7Ek+8n8sOPZTJGjlayTY1GIjkCigD5Ym66uZTE/k9x4xG+ken+hcZgkOAv95fhjMed5B/Ce3+qxeMkyVfVSgcsxSv+8Iwc7SdrEoVhl2oLUFUKrsTAhyVgiDPhvfrjKPBkpqVWLlSfPTMdb3xnGOB069QOZJ8JkciogY9LHj0CeJnzDIxMEcS4qhpZujToU6IpGm00xGoJmEDTA6MPicC6rG1j8MONLgak1NS6hUBk7G7K8W81Hwxby3Z+mogIY6FiY9JNvdhMnT66s8SuHrPJXQ5if2UVhVUEsYenAJMCC207WwUrvBqECAKuke4N02wdfhS03pFFgl+XkrN+WNM9km0PAGzMfePxscVGMqALmfJmDsTVfgnPa/Dqozc0gzUWupLeEA2IueRvGPU7JmrWqGuWSnoMMkE62gJIOyySWNrA3wyL2YzMQagKd6KqQPEoO63YAqfCY6rPPB3M8PaGA0RBMRJjSYuOYb5HruRj87VOOY6Cna7lx6bGkY3NPSFNwbbR74widouxB751ypOgD2arAAG5YIwmYMCCAZBu2+HuiahRdKwCoubg2EbbY3+jf4SPQ/7Yre9yJPm1EPhXAytMK7MD6e+0SIvg5kKempTEyFH4IQMMndE+2Sx6sVn8L4FVOAgZhq6VGLFNIUmaY8wNNjbaeeJeTUMWHeVbOzIqngShoeplWCBWYVVszEAxfcAnEmW4QhMkEGFkSTBlsb8F4U9Cgyd6zM1TUWbT90CBKkRPli4MoVU6axLEySYHTkALW88BsanciNjzOopSZaoZBCzsReopVvOf9sI/bXJK+Yy+TojxuQzkD2VkiT6AMx9B1w1ZriFegJXLDMAf8th3nvkCfRRPriPsvkKbmpnHWp3tcwJJUoi+ELFiPZk+gwQqg3UBdiKuU6dPNZRRT7pa9JRpQKJABPTcfhviNM9UqHu6lKgmpSBSdjJmRsUI0m/MwOWG5qNIAswcAbk1Gj332xR4hwSnVJD0ZUxBmWFuRnUPwwSok7MBp+zGnUBZVUSZGmsxUddlONe03Z1OHZfWtapDMoWk1UkFhLCICwBueoEYJZfLZrLGcvU71f+XVN/c/P329cAc3xJOJcQT6SQlKlTICara+hPQubxuEwG4oHmWwKCSx4HP29sXOCdl62c11qjhKZLE1nWzNzCi0id+QxKe+yLaag1UnESPYdSIBViPC0G0iRjpHYahSYZujI7qnmKvdrsFBKwY2i1gRbxdcTcTyi1Eq0FfSXUgMOXuO4/KY5Y4rVb16Y46kgnbY9pV4TxjIv4kZAzgDTUNxEwoDGBBJ9nckm5JOLGb4KjqQsI3WBHvHPCxlOxwdmSplhTX7FRagUzMRALDaILKZIbacSU69XKVUoJVaqhhoqKCadNWipLqYNjCwfagRvgkH/lv6ZNvJndLB8D9IE4lwSs9dkakKYsDVsWZRbwxbSf8XwxFk+wVUtTir9WagJgMdIJ06ojSGsRfcekYZsznqldm7tSSB7K9OXqcQ8CQ1XB16XAMCSury1C4AuSIvEWmQuMHVuaWSYPq8fzxg2tn8plM0poInhqFGXnDDTK35QL85PWMdJGbpadY2FydFxHqPw35Y5Hx/gtQ1y6BixfuzpEguoEEkeyDzJ6Y243wRFWVLtmFGsOzSWi5ETAB5REGMdrAMqcZIsdo49tcggH00prFJS4BbwOwI7vWAssurTbUJvMjCv+zt69WtmGJLB01VXO+svqU+ZPjt54A5XtHmKuXGVNWKQ1Fyx+yzh2ZixJZgTYCPeTOOidhmTL5d6e7CoxZwI1CYQmYM6RtyxrSyhEyOyqRZl9cgfuiPT+OJPoI6D4jFxM2GBIvy2xuCIkzcxb+OIlajhr3Eopw8kgATPIY5n2k4rSrZgNT73u6JVWZE1K31lvtCAbgTvFhjrr1SQUQQTImTPxG3uwC7O8ApZWgtGAxBDu5AOqoLah0C7L5X3Jx0Nyf6K3l8f4YzBCMZgaRDqM9HDkG5+eJRQQcifMDA3+tdKPDQY+sfriSr2mOklaSzaxbyPlv+uHCHwky48YQEXhT+uN1qH7h/n34XP65VPuUlMTpuTPS0YjPa7NE2FMf5D+bYJxtAuRT3jDmw2qidP94Y/6dQfhONM0SGqahAKXJ2gavLzwtV+0OYYqWfTpOoQot9k7g8mOKOc45VcHVUd1kiDpHp7KjrhhiYxGzIpqPeTy1Xu05eBZnfYeeKWdpvTZmeyQLg7xPL34QW49mu7JZ2m0HU19p2bAp+JZtiD4mUuQRDEFSB1nzwukXUct5uqdiyWS00kVmAIRQbi0KAb+uI2y9Ee1XUe8D88JeTvSTUL6QDI8oxDU4amlTebg35+/FRi9Mgc/gI8GrlB/fqfRsQniOUFtZM8tJIPywoUsqAIn54iapDgTscAYhcds/miNuS4jl2SShDT7IBn3WE+mNK/GsuDHdOT7v/dgFlmgG+NtasQHktzqTcX+1vI89/wwGxiBMx7w0OP09QAo38yOnvxH/Wph7NFR7/4YHV8uUaIm0yLiCJB/3g4qBsDyYj+WPhDlLtVWYnwoseRP54G1eKZhCTRYIpF0CSk9QhNvRCNyYOKmXYybbz+WNu+A5gfzP5YYKokyzsfNlPMdsKrhqLqaddgVRjGhmNvCwAIPqJGCfBuFUKVDuiqsTd2I9pouQdx0HQYpZmpSMamSRsZWRcDf3j441/pmkovWU/GdidwPIj1GE047u5f/ANnTpCGvUZP/AFfq0ZbJ1ioNzSdjpnmVYXU+fO0mMb5LtU1JhTztIqeRYC/o48De+PXFPJ9paaSNTFZ3023A3PqD78Ek43QrIFcAholX0xcxeTy3who7cxymRBbCvXHDhT0K0NTIPODY/DmPMSMJGdmtmqgAAD1tACgAkKRTmfM6jJ6k+WNW7PaDrylY0hMlCdVM+hM6T53jywNy/E1oVab1AdKEAMASmtSpILAesWO84myjhYyN3MdMpkqlCaY0qJsN46yYBLHqemFbiNYfTHVS1JlgM7BQGdv7PSoIgMba53InrhmTj1PNadFQK3JWi/oQYJ8gcS8Q4HSrkGvSDMBpszCRMgHTEib32vggqD5wnb9osNRzVKnUq92zCo3eFg6us6Qv92TE6RczfHNMzxOsarMzMGJgjp5Qcdm49mkyNM1KYK1WBCgG1hJdxu0W3mSQPTh9eqzNeWJgCbk9P9sBVHMZmPFzQAggrciCPXlvbfHaKVQOAyuveMilpU6SbL7SzpZmMBSLnnjkXEuF1qEGrTKa7qZBXqQCpI1CfZmRjpfY/iWWziond6K9Ih2QGzkDTrAAAIhoiPDMbXNVfQbkHxjIKMY6AZVhom8xtglQzg0BSgJA36/xxG1zcD4YgzqMqki1t/hP54H7j652yL6pNQzmkg6F6E3vb1xXGAj5wywJiIvrN5HQEYCcH7TB80KCl5NTTJiIB8W7nkDyxU4a5MgvU6j5ouPXcH7w+OMxs3FMnP8AxdEeRqKD7xO+PMRpvCabEUpGKnFK7BAATBMEekxjKffGBpQbdepnrMiPf5WxpXoVhAdlUnkUv7JBNx1g/HHoLjAPInntxKfDr1BIP8jBtY6YHDJuSAKrAk2CL5qQAB5g/GMGsv2HzbbiqAfvOq8ydiZFmj0wHC3uYMYIG28G547dbiPeP59+KmSDA+K0kEExzkc/O2GnM/s/anSC1Koh6lJSNTESZpKSYFwrke/HvGOw9Ogaetg+toNjHzbqBiRfssuMWOtT3for7/SAzmF0xqUGBaR0n8j8MQHN0tPicQOhJ6H7O9jP+2JqGXowCFXYbLPn+eNqiqpWKZI2sp/QYIV/R+e2Et0/8WPtH2mn9JUxK6pvbSCecdPP540biMxC1SN/Y5kHnPUR88W+9YgkI43NwB59cMfZDhaVaRerlq9VpA8LAADSD99ZufPljmDgWTOV8JNBPeT9KiouaeSRSciOcL06noT7x78RO1Ume5g2Ilxzm9vKDHu88df/AKt5bu2IyoLabK58RtYBixKnzG2ELjWQdb9z9GEwNRZp8gWInE0Go8n4SmTIqD9i/E/WLorV5AikpJgSx38PTzn3HywVyHCc1XECtTAm3gdxv5CPZM7i4Hnho7K8GzCOKgpUBqW1R0k3Foh5v7sO2WLhFWoAzR4ilk9wLTGFcAHm/bKY8pIvSB/1H1nNcr2czVOm9Rs1o0iSppHSwiCJJHMA9RjThHZQZkl0zVUKsagALNckAlh4bn3W6HDr2h4OXpMykU4BJhdZP+uw6yBIwt9j899Hr91pZu9IEiARH2iDyA38pxwxhlJERusyJkAOw9H9QPxvsSKAGqpUbVIu9zaDaPIYE0eBU9Qsd+bHqT+Jw9ccoGmQgfvKV2UlrqS7eEdV0sAOkYCFI6YZMa1xJ5usz3Ws++FqfYDLd2JFIGBeSeQHM9ANsVeK9l6C0n0tRnrovv6HzwfqcSyiU1BIWE16XcKdIsSbzE88LnGO0eTKMqV6YMGApZjaN/Da5F/WNsICAdzUtpzZBagn3mBqGaGlkKLE6SOQg8oHMdPLGoyNIjwqkDlEfAwMD6fFacQSzXmwPMhTf1xIM7MaKVYhgLaD10mfffFy+PxmRem6nkrXrIHzMi4l2boVhB1of8LGPeplT8MGOCBadPuHY1DfUzKAGk8x6QPdinxGrWpAItBn3PTT5bet/TzxSy9TNvLLSQbhdZIuDy64Rwt8SuJMhWywr0n8MKZzstSbxUSaTdBdD6qfyt5Y0y/F81kzFUFqY5jxJ/7l/nwnFTLZzNK/1j0kFxB6z4d4kxywdy2bMeIhp5gWxPS3hHLqprUPZx8hFj9oPEjmKLVlEKFVQJ+yWAbkN2I3AtHTBL9mvZuj3FKvIarWV2186elghpgEQN7sLnyG8XaPs0lai5plldVJUBvCSADpjoSuBXY/N5vK0B4NVOXgiW0yQWsDYEqDaPXE67Sura47ZzhdF5o1UV020nkd7Rsb77jHLM92UrUKoCuVYPpUrMxFn8EsF5bH7XS7/keO0ap+tBRvvqSV9/Me8R54Z6S6gCj61OxBBB94xMMVJBEbY8GcnOe4llmFLNGuaLEKWBBMG0pVIJ87nlFt8OXZfLUgzJTzNWrChijjww3hFiLxp5G2Gs0JUqQCDya494NscwTK1KfEnpqxKVKQZdI0gqSGB0z7MhuvpGHQ6jOaqh/tHwlGYfWPSUghtLqFaRzklrdAL4X6OvLMWy4BvLVdCsXPLUpB0Dou/Mkk4O0MrT16GqANEmF2A/xMIwQXNUUIKLqYbMBPvDGw9xxUOqsWJLejsJJUoUBUUqnDaJJL0ckHJJYNmmUg8wV7/wAJnlyxmH1KbEDw/wD2/wAMZg/qT4RvJiPiIq7AD0GFXt1wI10NRGYFFA0KolvFczysenLA989xtvZyuWS/2mm2qD/efdvj2plONvP12Wpi0BQCbPe5U7r/AD0C2Dcgx1CpU7MdjBUK1axcKpPgLEEkRp2Eafjfpjo4OEOh2d4qQNXEQu0hUANmJN1Ubra3TEn9Ss039pxTMEWkKWAs5b7/ADBj3DBc6jvBj80UBGvjQmmsrIFagdtorJBv5xil2pZT3eorFzdgLgqR8x8sL+e7EoiB2zVaoU0CC28VZ8zMMdrkxiLivYbJ0QG+tfUwB1MeRLLyHXngLe1SzjFRtj7h94J+koLF0HlqH4e448ocXoI6VGdGVWUnnNwwHvG2KzcLy6kwiwLDVewmN/LHqZagIVRTFwBAX3fjjR558JiH6YcBj7h9DCPaHtNlajAUhTCzIKKQWkEjVYWIBtg1kf2l5fRejVJkALSp2upYXZvKOXyOJuKcNpFNFKkUIhQ2lAABvYAE79eeDvCKppU1QAMQBLExPoBMfHEGsrzNqNiVzSH2n7AQOvbpnIFLh+ZcEAgxG6Fxy6iN8LPaPimfr09dbJGnTVpXUQoXUsi5hp+yf5GOmPnn5QP8s/nipnytZdFVUdQZ0nrFtj0Pzwq7G475EK1oHtv7xM4BV4uyK1BKXdBXFPW4iwhepPikR5C+CdbhnGnuMxQpGW9naPCUtpP+IH/aGHLfVoEpLoUTCoPOT7yTiYCq28j1/k4BFmFcxAFAe4fW4qZvszxKKr1OI+GGICodgwYC56ArudxvhUynBzVNUjNVmqUlBUBgskVBuT5E+uOocVyrvRdS0SDhS7IUdFeqhJOsTLR9mY2Nt/PDoq0TJ5OpyagLq/AD7Sr9Lp92zNUP0irURqisDCgKV8MqImASATfFDOZuAdLX5QAfjyjFrtzRYVhCoq7lgo8cxzEEkYBChJAQMx6RPyxrRFq55WfK+vc2R3hzO6ar0jnNAZkCCIACz7LWJWZm4jz5YaaHZnLKvhy6CRuTq+GFlOzeYZe9ZQpAm86jF7jr7sTUK700FNkfWIkEHYzdfiB12GIuB2M1YmYjzoz0uFqPuD0GJu5TmwPu/TA6hlmHtFQWuAzfyMR181RX28zQXyNQE7xyvvbEj65ZVY8CWOIUqZU7TtthIzOXKBlGwa0eoP8AMYPZztBk1Fsyjkx7IY7zFwI5YVs52hoMwKOYMbKbyDBvHSMUTIg5MXJ0vUMNkPukgcONLgMvQ8vQ8sRNwmkzeFmVvIifdIM/HFZ+0FL7NGs5MGy9RPn6Yu/1h1rFHhtTUbamYk+zP3evTBbIh7XBj6TOuxIHrI+8H5rIZlZ7jNMtrpVUNPoeXwwR7LZplpaaqhWBNlMiOuB9bi2aEr9G2mA6yw2I2M7TjVMjnQCV0IN45+10I+7a2JnST+0/nrmgYXVd8i+/7Aw7xDg1Gt4gND/fSx942P44EpQzWVYsh7xebJZv8yGQ3vBPmMRZEZkE6624A22IbobXFtsGqGZIsxJ8/wCGBoeuIjZEVqDX6R/cscJ7ZJUGmoBqgiVF580N/wDSW92Ava5wuayVVGBYotPUpFvFocSOcVCL3GLfE+D0MwJdRq++tm+PP0M4Xs/2bro6OtQ1ghldXtCCDed4j+GJ0JXVYjnxOiqQqsSs2UsTte8nATtLkHcU3pyaQMVKQ1Ceh8AkxtFxseuKeV7REHTXTX1jwuPcYDfI+WGjhNWhUBFFzPNCSGH+U3HuthPOU3H2IiwnaviSgAZZmAsGNJwWjmR1O+PMOv0X97/Uf1x7inlR/ERdPphykK0+Jl3mzfwxKqnmwnyJj9MAK3bTIpvWBjV7KOfY9rZeU/zGKzftCyXLvGIJ2QbgT9phjR5Jz2mWNSUxNz6TfEq0gemE5P2g02jRl67SyidI+0CQbTa0e/Go7bZhgCnD6p8Km5bm+lvsfZF/PHeQfwnahGnimV1UHUloIjfa4g+44g7TCaQUnZg0SfMfnhczHaDiTrC5CBJkMCdmA+8N1M+7FTiud4pp8dOkl3CmAbz9XzNo/m2GXCe5Hviuwo7ym+WTUZQTP874myiKHUhVswO3QjpfAirSzLEzUUbxAm3K8C4/DHlPIViZOYcCZhbcgIF9pEi2+LlQO8x3/wDXznZqcNcX8xiKr3YuzIP3iBPTHP8AhXYPvtD1c7UbZtOvxG2k2ba2CWX/AGaZVSC9WtUK6YJe/hUqACBIEGIB6Yxsqjg7zejXVjaMFTi+WElsxQgAbVBabDV4jYkgcsVl7ZZGmBGYptt99vaNtvlitQ7DZBBAoFrAeJmJ8JkQS1jI3EYs5bsvkk9nKU+W6TsZHXnfE95oBxDsfh9jKtX9peS8MV28UEAUzzJUbjaQfPFb/wCKFFp0U8w5EbILywTkx2Jwy0sjRSAtKmkbQgHOenW/rix4Raw5wI6ydvPAqHyidl+P9CJOc7fVnWKeRrjUN3BEeIqbaTtAPvwCocYzSo2jKsCRLPqgiGAMEQQIvjqeYYaGkgCDc7fGcc9yGYd6j00RnUyCy3C7w3O1vU+eK41sHf8APdI5coBFIPj94FzuezbgGolOYGkszcm/eNivzx7k8znASEq0k6Qo+/I3X7tsX14Tn6iR3Gkg27110xy2OqZmxHvwS4J2fz6GXbLKP8KAn4lYxUotbn4yIz5LsIo/6j63IxwjibiTnSPSR9qRtHK2KmZ7I5m5q5ivEyTqkWYsOu046AtN48TSfJQPywtcXfM6gaK1am8j6SqqI2laiwZ8sRVATNJ6jJWzV6gB8hF7I9maJqArXbVJuSwPtaosNrnF7+r1B2LOkmIIEiIa1zAPuxQpcXrKdlViL2B+agA4PcM4g1QeJDI+0agVfhb5nFWw12mMdY7ndjftkWY7O5akoZadJj6zzn13OBj0EWPCF/dGLLcP7p2fWEpt/d94GEkySI2+fO+KuXBbUBqaDYmZiJtB/IYZRUnkYseZayzqPsaibD/aLn+OGvKvUKWywQcpa/4ThLTe9x6xh14PXXuAq65M3aDBO8SLj1GFy8RsG5iz2iy1UsHfSoEfencGJYXNvngdxGuTp8BX1N/lhi4usnSSxjmwFz8AI9IwDylbwvqIH70Db0wUIq4HDXQlKixNmUsOsX+MY97tvsyfIiDjetnqQ3qIN7FwdhJ59L4GvxWiGnvLj7oPTVuB0vgnIg5MZelzN+1CfYZdStfoce0eJnXDCOhxSq9qMuQQwLk7EAA7ahcnngLS4rLl6dN6gJsNO1gRcA9IxJsmJuZqx9F1K9q9ZA+Zjnm8pSriHUN57Ee/fADPdnqiQ1FtYFwrGGH7rCPkRiueM1ifBRI6Eza0jcjnbBbL8QqmNSBRANzJm2oQLbbYnR/4/GMw8mBrI9hB+UHf0xnBacza32T8zSM/HGYOjODr8jjMLR/jB5QfyjYnZ/LDbL0Rcn2Afas3xxdo5Wmvsoi+igeXLyx5jMW1EyFCTB1AvAxsuZT19MeYzAqMBLKVAR7J+B/TGnESWoOAhY6TAMCT7/jj3GYne8pp2nKsxm6pN6UW+/O2IRWqn7Kj0k/HGYzG8Tyyd499kOJawVioWVV1MYibiFAUe8knlg22fvAUt5/x2xmMxmyAajNuJiUBmy5lyLqvoGnG6VHm7KBzEX/HGYzE6ldRm7seUn0ifmQMbaZ64zGYUxhvIs7k1qoUeNPmOfI2IwjZKh3eYKoZ9oCJE2MbEc4xmMxbEdjM+cbiMHDaWYHtKo/ecn5BQPicFadfTeq1Me8Ab29ozjMZhSbl8OKzVyGvxzKrOrM0hAJI7xZAHtWBm2AHGO2NBPYZal2BOq4gcoUyYv6YzGYg2UqeJ7C/6XjYWWPwiXU43TJs0H2QEBAuNQ35Hri1wftHRUy1GrWJ0wqgRDczEmQdx+OMxmKLmd9rqYs3Q9P0/nBb9Z+0J1u1NV000uGusgEm8yGKn7A5XwHGczYqa/o6pGoifvCdEy3oTbljMZiq4/SZhfqlA83GvxP1mI2bqOWqMqg6pZNM+RhlIPmJHri1S4bnHJT6aUWDAAbZhaII28pjGYzBbEo/zBj63ITsAPUB9pDmuytS/eZl2326EQZ1E8xjXLdlaJHjaox9d/DpOwG+PMZjhiSuJzdb1F1rPy+Ut0+zeXX7BPTUxPKOZ6YnTg1AbUafwx5jMOFA4Eg2XI3LE+2RZrhqhTpVBbpH5YC0WKmNo6ER7h/HGYzFFkWY1UvrWDe0PeMSNQIEjxDHuMxxgEinyxmMxmB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796" name="AutoShape 4" descr="data:image/jpeg;base64,/9j/4AAQSkZJRgABAQAAAQABAAD/2wCEAAkGBxQTEhUUExQWFRUXGRoYGRcXFyAfHRsgHRgYGBggHBsaHigiIBwlGxgcITEhJSksLi4uHB8zODMsNygtLisBCgoKDg0OGxAQGzQkHyQvNDQ0LC80NDQvLCwsNDcsLCwsLCwtLCwsLCwsLCwsLCwsLCwsLCwsLCwsLCwsLCwsLP/AABEIALgBEgMBIgACEQEDEQH/xAAcAAACAgMBAQAAAAAAAAAAAAAFBgMEAAIHAQj/xABKEAACAQIEAwUEBwQIBAQHAAABAhEDIQAEEjEFQVEGEyJhcTKBkaEUI0JSscHRB3Lh8BUWM0NigpLxNFOTwlSDstIXJHOio7Pj/8QAGgEAAwEBAQEAAAAAAAAAAAAAAQIDBAAFBv/EADURAAICAQMCAQsEAQQDAAAAAAECABEDEiExBEFREyJhcYGRobHB0fAUMlLh8QUVQoIjJGL/2gAMAwEAAhEDEQA/AG1aldASMrXIiD/ZT8BVOKo42QNP0eoL21Mo8z1w4XC9TpmPPC9mnqM0ONHly25YMMGrxZ/F/wDLz61fPyQ4s5DilY1FC01WetUwN94TFZaomxmRO3UWufKMEuGiXU293pgCoSDCVDN5jVY0ieY1OfyGFHtTxOpUdqQVAKb2a5JlQdv82HShQHeTM72wg8cEZqqJIOoRbqijBNRBcDUhUeCrqQeYB+Bv1wUyPFsxl6b921Mz4vFTnYHaGFsD/wCzqsqsAH8Wm0qxgGx+9v6hsT5xDpJMmxsNhbE9gdhG3rePma4XmCtNg4YMRMU1kA+u++Jf6vM0/XPaR7FPkBH2Nsa5Di9RctRYkOCt5MbBf1wRy/EV7qUXTJIudXSdjtfFKguK2cyVWm4HekXA2pzyuITFfNu4dh31Q+8T8gMGc/mAzgQhvv54o5avrd10Roa7GLyfPCkQqYMlp/tKp/8AMb8iMWWYgjxVLxbvXO/+bBJqVRQQtJDedRYCPUemIK2UEgwF6gOvxwaM6xPc+8PAsNDWkn7vUnFHhdNCx7xdQi1gfXfBXjOTVSrAtJRgQf8AKcUuG8NdlDrfVI0+nOZxzcwCX/o+W/5dP3qAcU1pUwnsrufsj9Mb1cq66gRcbD8MbZJPBcb9cLxDzKtFlkQq9DYYILOhgI8JHwkjFALsYna3wx5m8yU8LCJO3vmMNOGxhN1gqb21Yjrfa25fhis+ejQYNgfnjelmgQbGTgrOf9xIhXJ04g+WBPaX+0H7o/E4OUFsPQYB9pP7Rf3fzOOeIvMFnDVUqsNBDEeCmLeYvhUw2U8qzLTIvKp8hiUqJfYNq3/mBgaKd82Tv/8AzGCVSnLQTcdD5DFNEgZoeQ//AF4C/uM5uIN4R/ZD1P4nG1bGcIH1Q9T+JxtWGKCLK5x7jCMexjoJ4MYcbAY8Ix06QY9xmMx06HKKtqG+0X2uLYu1EBWHAYxzHzGK2RzGpQSLlZHWxGDWTErcch+GDOiLneHKaid3IABhY6RvPK5xoiPTZSVbT1En5b4d61AWGkXJHLzxQqcPIuG0rTMjnFuXlfbAqEGC8pnPEItq674Uu0lJjmKoDFJKyQL+yNpx0TJZVWVTuYmSI5YUe1vC1INVdQqEqD4rRcbbdMOdxFGxiqcqhplB4dRkGJMiCrSZkzBk9Me0XZ0lwVa4Ycrcx5HfHo4c53Y/6j+WDHA+EoVqmoNcd3EkmPEQYk8x+GF1bVHVS7AeMM5TJ68llx3lMSvNuqJ5b4gq8KqLl0VK1IlajGS5AMqojbe2DdFKK0UXSNIYgQotYbAjpiDOGmcuQumdUgGBy+XrhdRE2r0+KwCTzFXLZPMLXWdLJqBLI0jFnxipVWwRn1X3tYXwb4Hm0ppVFSpTSVEA1Bv8cUszXy7CRVphh/iEH+OGBJEy58a48hVTYhShQpVW1rV8JgESNxAG/pHvxFm/oyNBNRmuDERbfCq1OC4FRdLHVE7W5e++LHDsw6J9YxeCSWhjE+YXDgSBjRxzMKyU1W9mM89sadk8+oplHFgSQ0SL8t98Dq2eWoUg+KGsZFo3gj54G5amCVEVJLQNE87ek4Bq4RdR6zPE0EBWA6kr+WKeVyXeAMrKRB39TaB+GAehmICpVudI8K7jfd8WeHZqtRLGnRYkwG1stufI44rXMAa+JsOHkMR7Wk7QescsD89kqjtdGnewPI3wXynH6y1ChoLqaW1M4AvvcA9NsWUzeYKSKdKFkz3rGZBEQE/mMdDAGbyzQkKTbYDYzt643oUDA8JGCdDNZnVOimLg/aNwCuxjrgrw6jmXDHvKSjVH9kTMACRL45doTvIMrt7hgD2l/tF/d/M4aquXdbu6tJjw09PL1PwwrdqP7Rf3fzOA5uBRUEzhkyufdaSQ3IC/kBGFnBMUnFINU75VBEQFggixWFm1sSq5VYyUq0kFoEj8hiIkBc0Ztpn/APHgTlKQYj6ysVItNRl5DkIxIU0rmgGYr3REMxb7DdTjlG5nN2g7hnaDLqoptU0vJswMb9Yj54J0szTqA6HR7/ZYH8Mc8zFId4h9RhU41TjMP+9IPuGIfqKbTU3L0IZAwM7e9PGoXHFspx7M0vYr1R5FtQ/0vI+WDWS/aDmlIDinVHmuk/FSB8sOOoUyTdDkHG86eFx4y4Tsl+0VD/aUHX9xg346cGct2uyj/wB4UPR1I+YBHzxQZUPeRbpsq8qYQIx7iseLZf8A8RR/6i/rj3D6h4yfk38DLVKhmwwQNRUqLfVsbNe3jE74M0OC5ogasxSXyGXP4mqcXeI5TTWpusmYSOm8E+W+DAS0SfdhokA0uCVlMDNss38NJByPUHHuc4PWCk/S8wxAsAKXToKf54NjLqLmSRzJOKfEOI6QAoktYDcn0H547ecTAPD+H1NXifMAbCXCz5+FRbFHjyxSK3swF/IxgoOPOXUFYMkbDlvzPTA3j7SjHqwPzwxBqJYJi4owQyKDu6zd2KhVVIBn7wB28jigMMfYmoBWeTA7vf8AzL+uJiUkPB1oVMv3tXLU51xbeI8xvI2wQzNHJLQDigkagDKCZMxNvlgzxDL0KiHUYEglg0GYIEnAxeFUTRZaRNWKi1CCwuQDG3xvhqnWKqbvk1hO7RNACyQIsAQREYs5LKEHUSqpsAOd7enTEFbtEpVKegh3bQVbcCLm3pge/aV6VRqVRRoABQhSZHQi95x28EM5yoGMikXItcE4iTvAZXL/ACI/PFSh2oLfZqH0pt+mIs9xrMNC0KVUFiJZqZ8I54IglvtJRJpIdPdtqIMRPsNF4wvdn8nR1LUqNUDo4IIPhtFiuC2a+k6VWsCyyTqMb6GEfM/DFfs/kGemSokayPkMI3MYT3ifGTRr01phKqFS2lbNILGNRNjvv1xX4NmvpdYgVGokAEKV+Mcj6zzGIeLZBqeapyIJRmF/UY34GhOZUSos2/OJI+cH3Y7Ub3nAAcRoTgbDeqSeukD88DOLrWoXYgJPtWg9JtY4Y6deANTrMXg88U+K91VptSeosOI9/KPMG+G5gBo3FUccp6dRjV7sMnZ/jNNqYBcTJvePjhep9iKAF68/5cFMhwmhSXSKjEDlGOInAw7xSCgjrPywkdp18afu/nhrepTHhDX06oPTacJ3a+uFdTv4eV+Z6YVjQ3hUEmhBhGOk5EH6PQIAMKnMbaROORJxFbeFrzNjh0yfalVy9NCggeAajElZ+XhJwiMG4lcmMpzCFeqO/cgSNXT/AAjFeuJTNGI8H/Y2KnD+MLVqtpAn2jpM8o/LF6o0pmv3P+w4IG5iE8TneaHiT1OFnj1OajnofyGGnOC6ep/DC7xUfWvbn+Qx5WU05n0XTreID1wDj0C+JMxT0seh2xqu+GBgIraT5ddsXxlyN1IxVyg2wOTPVUqPoqMPE1ptueRt8scmLyl71UXLn8jp2u4bNMdMeYoDtBX6r/oX9MeYb9If5Rf9wH8fjPpRHCm+ak9CVxj59Z/4hI57YTqnBswxlmRf/MT9ThR7WcZbJVkokGsSgqMUqCACzKBMRq8Bt6dceuQB3nzoJPadRzOZVj/xKgDbwk/nHyxWXIUqja2zLsdrCPw5YBpwUMAwzaQRPhYn8FxZo5ZKYvmoH/03PzjDbDvAQT2hmjwvLKw8Tt0/k4Hdo1XuyB94R8cRjMUf/EVG9KR/M4gz+dp1EYIWJUqLgCec7nlhSfTOAN8QLg12UrhKzFgCChF9t1P5YEFcDuA1GTPsHJdCGJGuLEMyx5CANuXvxO6lQtzptbjtJRYJiq3ahRsEHoD+WEztb2lp0SlOiqrVMMQSX8JkC8QJP4csFuC9ocrXU6VpB1gMra5B67xB5XwwIikEC4WqdpxvCyNj3ZxGe1h5K0/ufrjZs9SH91T/AOkT/wCpsQZvj1KmuplVR5UFP5k47UJ1GbntTUjZ/gBiGt2krH2VY/5sTDjtpUmPJEH5HEVbjNUi1SoPev4BRgahO0mTf0hUqaA6kC5JMwPA2KHDqlcAikhZZub7+7yjEdTiNY71an+s/riuKrAQGYA8gx/XA1C42g1JKqVfpStVBH1bgCP3Tz9ceqrGouj2jIHz64r5NpzCmZ+pf/1oMTtYqRyOFvvOrtCH9G1+dRB6un64o8W4dVUI3fpPe0wPGDpLOFDRGyzPuxuc4/Ue5V/TA3jmecKksxAqUzAMHwurW8xE+7Dh7ikVMyXZ16mYOZqZoLUpPUprGsiBqE6dvtGLbRgy+QIu2dqf5aAj4lMLtHiTKtRgz6e8Yx3gBuZmNW+KrdqqQM/WsendVPkSsfPDHV4TkUNx8/vC3FMtT1MPpNZvqHYeBRJBAg+H2SDe4O2BfaPKBGyypUaXpqWljLG0wJsPIYgqcaWprZRBCaV1o3iVgNSgWh5EybeXPAvj+eqZjugtIg0gFDkxMDdQDO/XAZSdrqPj0Akmvh+e2Es5lF7tj4lIHtajbzuYxDwbuytF3psxFZ5Y1CAy6HIGmDs0GfKMC6bZmoCtS457EHygKPXFylmaaUgmohlZ7XMeFxz53xPzgT4Rzo0iuYeyHEWNNHGlGZQSFG03i87Yn/pWtDDvbOIbwLcX6jzwuZfjKBu6VgWBKxbrtcjlz2sb4LVyVggalInaCI3BAJvz9CPQTbV4yqhYO4vUKBDqLS6gzFgSAYgdMAuKH61/X8hgnx2qXCALB1b36HoOsYo56kCwYNqDX8KnUIEG3uv0xhyYiTtPY6Z6Sz2gzMpIPUYoq1xgxmdCz4zaDMWI9BcEecYF16HiJHsyOYtPvwVwuuxEkerw5N1b37fOWsmbjAesfG/7zficMXB8rq9q0nSCDdW2TUNtJaAeYDTyusVqnibf2j+JxfFiZbsczP1OdHA0m6v6SXVj3Hi5pY9hT72/XHuNGkzH5QTta5hvL3Kv6YXO1mR73MAj2+6KRY+HUWBPnc288FXzq9ca0aKajVG7WP8APw+GKc7SAGneD+zWcNJfo7M6kMdAkxBAJG/WY8j13OsTzJPqcVa2YpKbwW35EjkDfafyx6mdVpgEARcxBkTaDNsK7BY64y24E2e1+W0/z6Yr5Ct9ZVXqF/LAvtBnCFbQ3iCNYG/I8riym46Yh7IrqC1dVQmWVtTTH3ZB3t9rbbaYwAe8BU3VRleoEIJsJGAnE6veVAKOpqoaFAEE8iJ6SefnOLnG6vgEXvyxtw3jeV7yBWQuVMgXO15gctr4IOqEro3IkHE+Dsz0dbIHb6tyJtAdlEiZsCJ2kjfFjhnCBRUJJBBMm3iJMkm197csR9pKzDLtUH2HRwfIVF/KcEKkOwYO6iTKjTcgxeQTFuRG+KKADURwSoae8LV2ZzrLU9WmmsAbRqM872Gw3tzwvdueHM9WkVdreHwjYzMiesxMcsTZPiOYo1HV9BpLKoAYIBIg7fc3nrg+qkqhIGqFJj02kjE1If1x3UpRraVM4KtHLolPQaojxtq0abiwUTrmBB23vi5SzGpSdLKBbxc+RjGtQCqujXpfxEQbiVZZ9xPywnjLkMT31SZ6AmOlyOflied1xyvT4GzXUbmzC/eHxwA7TdqFyoWF7xmk6Q0QBEkmDisE61ax/wBI/XFDjdCn3YZtbAMCSzA2uPu7X+QxnTqAzATVk6F0QtfEbeyWdWvFRdu7YekuCQfMERgww2xynIOxqVENSqKawVVGKRMkHUkT5csOnZHi3eJ3VSoGqIXEs4LuAbEpEiFKy03JxpBmBlI3lzNdoMujFWqAEGCOmBPF+0OXqLpWpcFWNuQMt7onGnGshT75y1KmTvJHlgbmVpBglEL3o9oCmLG0DkSpkidjB2xLHlLMQBxzNWbplTGGJ3PHpm1Xi2XS5ghjqUlSbEDYx8vPG9Hj9JXulh/gvMbREx54jyjKz6DoZl0SuqApO5ZQesAzYLqN4xPxaolOpUpwKMP4SjNqAN4P2TYiIiB1xqYY70+U3riYEYk/sJ/PVPf6UFaofq4QUqgOsQBsQRPOQAPM4neu1XRTpIzFBpOjZbA+I7D39MA62cBECu7GbErMCTIviCpU9oGpUubhRFxa/iAJi0xiqDAoGprnf+ZmOla/PVD9NylPvGBVJ0gk7nnA+0BzIkYI9i+DpmXqPrhUcswgGZLBAJFgbzM7DyhEr1Kezd64AAEsBz2228sdI/Z9mdeWzDCdXegEkyT4OZgdcKTiJpDHKZAtuIB7U8NWjVFPQoUksjgDxXlhG4INz6DAviOaK0W0ttoYc7atDRY794m33cNHaimcw1IUxBpl5LeYHISTt8sAO1nCK1PLtVZIpMPCy7LNalCmYI2ME7gC+CjL5NlElmxszq3s+f8AUW/6SLEsxKn7wY7+QNwTH3vhykp1iUJV1mSVAhTcdGYAkn7oO/uxZ7JdmDnS+moF0bxMidi3IAwYiSYPTDLl/wBnKkFadfWxEgQVDSD7LaYY2v05xjNkaxQFy/RqcGWya5H57Yl1piWU6he4v12IJ5/eH54qd5FpI5GeQP8APNsGU+i0Q1NnqkKxUqV2IMEaGUCZB5YocXzOW1DuUcKRczEn90kgR5AYXC9nTR9sbrlDkOKG3E8ydflIhhpIB8iJsT8bYq8aBqZh2VfbIeB1dQ7W/eY4xIIkODedLeE/NtOLzZc95JBFkAkdEUW67csVy5dKgntI9HgLsRAvcP8Acf8A0n9MZhwDeZ+JxmMv69fCep/tT/yhGj3tV+7ooWMEmXsBMSSYAGB/FOzuZc6wtOpEqRRcMQVJ1WNyQTBAnHS8vTyFJW7tgushSQxMkEkL4iept54EdrKujL1mokh0QQwsyrqX/tkz6+++FSu5NmZOoyq+yihOcdm80VdgLSIuNip6ciLjDH/SFSfaH+lenmMQsKWYVs4oZKymmlZIGh2cadaxcEneenvMFdiIIGMnWElwR3E9L/T1AxEMNwTJa2Zcd5U0Mx0qVIKjVGrf/CB8QbYo9keLgd4HqP3pOoCTHhHi0x9re20L8D/D8t31HLrq0l0VQYn7EiRPu3wHy/Zw6XqH6oKDWVRGpioLaFNypgMeYsLjluXGoXSZ47Z3Zyw23jL9BashKEiopAKloV5lgVJIAOkE6doHLHO+CsaWcAYFSSy3EbyAb/4hGHPJVwMmjqoptrMAEHwuhDSAAJMASROFmjxRjUOWq1Pq1LNQZiJo1I1LpZtkZgFZSdPim2+IYVAcr3qbeocviXJ2v/P9e6dQz/DhXosmuFcQTF/XePlhC7V8Xr0300qxVNTodOkGabaJLAahKqOY2x0aigp0UN9AWdTCDAWTI6+X44Q/2ijRlsmrKFqPqqvETLSzCRy11WxvUecJ5jsdBHaeZWpNKnJN1BY8zIE7+WHFM3SmO8HSJva22+EDhdX6tfQD8sNPD2Aq0XKhtcAhhIuur8sef07VlcT1OsW8GIjw+ghPOZinTanVLBQJBJ6GRPx/HAbi1EmtV03AYMbyRqAMkbxJ32w4/TsnHeMgQqNJ8NhJkDobjfC72zy2TzqlUqCk7aRq7rVswOwIvy32w3UY1fZjW8To8zYiSqk7f3AzJpJB3xW4hl+8QJMCQT5iTbBPg/AMtlqFalqqVKqk1C6qEiyrGkkgiRMzN8Cq2YCgliAAJPoN8ea+M48g0G/Cezjzrnwnygod7gji+c7nVAjWsKYt5j/LO3ngx+zLPoBUUwJALcrbBifI7+RHTC3keF1uIVS48FJbaz7KAfZUfaa9/iYxLneF1eH1AzAVaTDTquFdTZkbmpPqeW+2PXxppXSeZ85nya3LDjtOgceTxK0e0vzEzhVzNKmlRXc6RU1BvGb6QADpAsAxMmReehwxrxChVyyNSdRpgqrMNQGxUgncH8MLXGMge6aKbT1Ava490jGIApl77+72z1SwydOOPN9/s9YlkUzTyYNRADl7qF5gGCVYcmUn43xU45mqTshpMCNAvBggFgpnmfsn93zwrtxOsEak06WAFxcCxgHpht4TWatQopo8NPSGqP7KrGmwEFmNoUdLkCSKZenY5FK79vwTz0zU2quBBeQpAyXYATYxcmGchRtMDmeY64lzuQqMnfgjuWJbWTAUTs52Vr7YK8f4C5p09OkqGaKtMGxkHxIxDWGmSJAMeK+NKc06mXaNSCQogaQ5WRAOx0hjf71saMmLSoXvAmcly3aCskmXzE0xUWi6qCGOpzUfYqOuoDUAAIJO82duynEaORo1aGZqrSrGpr0NM6SiQZAI3nnhV7XZWGGZonQ9IjvAsSJuHHmJxFxutTzOVSsi1TWp/wDEO0lTMAeNiJvBVV2U7CMUxFfDmSzF7omNfFe1tGm9N8tVRzqJqDSSCpHmBeYNiDbcThW7Vcfr5mgrVKgjWwKJIQaQGXwbzDi5+7gT2cyQq1lpm2sMB7lLfl88MJ4AU1UrHepLIG3hYuDHs45wwbbiFGQqL5lrNVDlq+TyGVVlDVsvXqVNUtVZtJgwBCKAbeXrL3xrOmnl61WGU0YqGBBbQwqFAxFg+nSSJsTgD2j7S1sk+klShpqaahVlNKpLMTzJLAL5YjpcVzWZyudo5iFrIikBbFda6lBg2a3kRMYc4206u0kGF1OYcTzLV6tSroM1HaoQoJC6mLH3AmJxBRoMwOlGePuqTHwGDjdnc01+8J8tZ/XEFDszW1BWIWQT1/DExxHdtTXUpLkagW6N18VufOT+WD2RyjGh3hbSVRVjWCXbvSLKJmKcT0gdYxNS7MAW8Mc7Ek+8n8sOPZTJGjlayTY1GIjkCigD5Ym66uZTE/k9x4xG+ken+hcZgkOAv95fhjMed5B/Ce3+qxeMkyVfVSgcsxSv+8Iwc7SdrEoVhl2oLUFUKrsTAhyVgiDPhvfrjKPBkpqVWLlSfPTMdb3xnGOB069QOZJ8JkciogY9LHj0CeJnzDIxMEcS4qhpZujToU6IpGm00xGoJmEDTA6MPicC6rG1j8MONLgak1NS6hUBk7G7K8W81Hwxby3Z+mogIY6FiY9JNvdhMnT66s8SuHrPJXQ5if2UVhVUEsYenAJMCC207WwUrvBqECAKuke4N02wdfhS03pFFgl+XkrN+WNM9km0PAGzMfePxscVGMqALmfJmDsTVfgnPa/Dqozc0gzUWupLeEA2IueRvGPU7JmrWqGuWSnoMMkE62gJIOyySWNrA3wyL2YzMQagKd6KqQPEoO63YAqfCY6rPPB3M8PaGA0RBMRJjSYuOYb5HruRj87VOOY6Cna7lx6bGkY3NPSFNwbbR74widouxB751ypOgD2arAAG5YIwmYMCCAZBu2+HuiahRdKwCoubg2EbbY3+jf4SPQ/7Yre9yJPm1EPhXAytMK7MD6e+0SIvg5kKempTEyFH4IQMMndE+2Sx6sVn8L4FVOAgZhq6VGLFNIUmaY8wNNjbaeeJeTUMWHeVbOzIqngShoeplWCBWYVVszEAxfcAnEmW4QhMkEGFkSTBlsb8F4U9Cgyd6zM1TUWbT90CBKkRPli4MoVU6axLEySYHTkALW88BsanciNjzOopSZaoZBCzsReopVvOf9sI/bXJK+Yy+TojxuQzkD2VkiT6AMx9B1w1ZriFegJXLDMAf8th3nvkCfRRPriPsvkKbmpnHWp3tcwJJUoi+ELFiPZk+gwQqg3UBdiKuU6dPNZRRT7pa9JRpQKJABPTcfhviNM9UqHu6lKgmpSBSdjJmRsUI0m/MwOWG5qNIAswcAbk1Gj332xR4hwSnVJD0ZUxBmWFuRnUPwwSok7MBp+zGnUBZVUSZGmsxUddlONe03Z1OHZfWtapDMoWk1UkFhLCICwBueoEYJZfLZrLGcvU71f+XVN/c/P329cAc3xJOJcQT6SQlKlTICara+hPQubxuEwG4oHmWwKCSx4HP29sXOCdl62c11qjhKZLE1nWzNzCi0id+QxKe+yLaag1UnESPYdSIBViPC0G0iRjpHYahSYZujI7qnmKvdrsFBKwY2i1gRbxdcTcTyi1Eq0FfSXUgMOXuO4/KY5Y4rVb16Y46kgnbY9pV4TxjIv4kZAzgDTUNxEwoDGBBJ9nckm5JOLGb4KjqQsI3WBHvHPCxlOxwdmSplhTX7FRagUzMRALDaILKZIbacSU69XKVUoJVaqhhoqKCadNWipLqYNjCwfagRvgkH/lv6ZNvJndLB8D9IE4lwSs9dkakKYsDVsWZRbwxbSf8XwxFk+wVUtTir9WagJgMdIJ06ojSGsRfcekYZsznqldm7tSSB7K9OXqcQ8CQ1XB16XAMCSury1C4AuSIvEWmQuMHVuaWSYPq8fzxg2tn8plM0poInhqFGXnDDTK35QL85PWMdJGbpadY2FydFxHqPw35Y5Hx/gtQ1y6BixfuzpEguoEEkeyDzJ6Y243wRFWVLtmFGsOzSWi5ETAB5REGMdrAMqcZIsdo49tcggH00prFJS4BbwOwI7vWAssurTbUJvMjCv+zt69WtmGJLB01VXO+svqU+ZPjt54A5XtHmKuXGVNWKQ1Fyx+yzh2ZixJZgTYCPeTOOidhmTL5d6e7CoxZwI1CYQmYM6RtyxrSyhEyOyqRZl9cgfuiPT+OJPoI6D4jFxM2GBIvy2xuCIkzcxb+OIlajhr3Eopw8kgATPIY5n2k4rSrZgNT73u6JVWZE1K31lvtCAbgTvFhjrr1SQUQQTImTPxG3uwC7O8ApZWgtGAxBDu5AOqoLah0C7L5X3Jx0Nyf6K3l8f4YzBCMZgaRDqM9HDkG5+eJRQQcifMDA3+tdKPDQY+sfriSr2mOklaSzaxbyPlv+uHCHwky48YQEXhT+uN1qH7h/n34XP65VPuUlMTpuTPS0YjPa7NE2FMf5D+bYJxtAuRT3jDmw2qidP94Y/6dQfhONM0SGqahAKXJ2gavLzwtV+0OYYqWfTpOoQot9k7g8mOKOc45VcHVUd1kiDpHp7KjrhhiYxGzIpqPeTy1Xu05eBZnfYeeKWdpvTZmeyQLg7xPL34QW49mu7JZ2m0HU19p2bAp+JZtiD4mUuQRDEFSB1nzwukXUct5uqdiyWS00kVmAIRQbi0KAb+uI2y9Ee1XUe8D88JeTvSTUL6QDI8oxDU4amlTebg35+/FRi9Mgc/gI8GrlB/fqfRsQniOUFtZM8tJIPywoUsqAIn54iapDgTscAYhcds/miNuS4jl2SShDT7IBn3WE+mNK/GsuDHdOT7v/dgFlmgG+NtasQHktzqTcX+1vI89/wwGxiBMx7w0OP09QAo38yOnvxH/Wph7NFR7/4YHV8uUaIm0yLiCJB/3g4qBsDyYj+WPhDlLtVWYnwoseRP54G1eKZhCTRYIpF0CSk9QhNvRCNyYOKmXYybbz+WNu+A5gfzP5YYKokyzsfNlPMdsKrhqLqaddgVRjGhmNvCwAIPqJGCfBuFUKVDuiqsTd2I9pouQdx0HQYpZmpSMamSRsZWRcDf3j441/pmkovWU/GdidwPIj1GE047u5f/ANnTpCGvUZP/AFfq0ZbJ1ioNzSdjpnmVYXU+fO0mMb5LtU1JhTztIqeRYC/o48De+PXFPJ9paaSNTFZ3023A3PqD78Ek43QrIFcAholX0xcxeTy3who7cxymRBbCvXHDhT0K0NTIPODY/DmPMSMJGdmtmqgAAD1tACgAkKRTmfM6jJ6k+WNW7PaDrylY0hMlCdVM+hM6T53jywNy/E1oVab1AdKEAMASmtSpILAesWO84myjhYyN3MdMpkqlCaY0qJsN46yYBLHqemFbiNYfTHVS1JlgM7BQGdv7PSoIgMba53InrhmTj1PNadFQK3JWi/oQYJ8gcS8Q4HSrkGvSDMBpszCRMgHTEib32vggqD5wnb9osNRzVKnUq92zCo3eFg6us6Qv92TE6RczfHNMzxOsarMzMGJgjp5Qcdm49mkyNM1KYK1WBCgG1hJdxu0W3mSQPTh9eqzNeWJgCbk9P9sBVHMZmPFzQAggrciCPXlvbfHaKVQOAyuveMilpU6SbL7SzpZmMBSLnnjkXEuF1qEGrTKa7qZBXqQCpI1CfZmRjpfY/iWWziond6K9Ih2QGzkDTrAAAIhoiPDMbXNVfQbkHxjIKMY6AZVhom8xtglQzg0BSgJA36/xxG1zcD4YgzqMqki1t/hP54H7j652yL6pNQzmkg6F6E3vb1xXGAj5wywJiIvrN5HQEYCcH7TB80KCl5NTTJiIB8W7nkDyxU4a5MgvU6j5ouPXcH7w+OMxs3FMnP8AxdEeRqKD7xO+PMRpvCabEUpGKnFK7BAATBMEekxjKffGBpQbdepnrMiPf5WxpXoVhAdlUnkUv7JBNx1g/HHoLjAPInntxKfDr1BIP8jBtY6YHDJuSAKrAk2CL5qQAB5g/GMGsv2HzbbiqAfvOq8ydiZFmj0wHC3uYMYIG28G547dbiPeP59+KmSDA+K0kEExzkc/O2GnM/s/anSC1Koh6lJSNTESZpKSYFwrke/HvGOw9Ogaetg+toNjHzbqBiRfssuMWOtT3for7/SAzmF0xqUGBaR0n8j8MQHN0tPicQOhJ6H7O9jP+2JqGXowCFXYbLPn+eNqiqpWKZI2sp/QYIV/R+e2Et0/8WPtH2mn9JUxK6pvbSCecdPP540biMxC1SN/Y5kHnPUR88W+9YgkI43NwB59cMfZDhaVaRerlq9VpA8LAADSD99ZufPljmDgWTOV8JNBPeT9KiouaeSRSciOcL06noT7x78RO1Ume5g2Ilxzm9vKDHu88df/AKt5bu2IyoLabK58RtYBixKnzG2ELjWQdb9z9GEwNRZp8gWInE0Go8n4SmTIqD9i/E/WLorV5AikpJgSx38PTzn3HywVyHCc1XECtTAm3gdxv5CPZM7i4Hnho7K8GzCOKgpUBqW1R0k3Foh5v7sO2WLhFWoAzR4ilk9wLTGFcAHm/bKY8pIvSB/1H1nNcr2czVOm9Rs1o0iSppHSwiCJJHMA9RjThHZQZkl0zVUKsagALNckAlh4bn3W6HDr2h4OXpMykU4BJhdZP+uw6yBIwt9j899Hr91pZu9IEiARH2iDyA38pxwxhlJERusyJkAOw9H9QPxvsSKAGqpUbVIu9zaDaPIYE0eBU9Qsd+bHqT+Jw9ccoGmQgfvKV2UlrqS7eEdV0sAOkYCFI6YZMa1xJ5usz3Ws++FqfYDLd2JFIGBeSeQHM9ANsVeK9l6C0n0tRnrovv6HzwfqcSyiU1BIWE16XcKdIsSbzE88LnGO0eTKMqV6YMGApZjaN/Da5F/WNsICAdzUtpzZBagn3mBqGaGlkKLE6SOQg8oHMdPLGoyNIjwqkDlEfAwMD6fFacQSzXmwPMhTf1xIM7MaKVYhgLaD10mfffFy+PxmRem6nkrXrIHzMi4l2boVhB1of8LGPeplT8MGOCBadPuHY1DfUzKAGk8x6QPdinxGrWpAItBn3PTT5bet/TzxSy9TNvLLSQbhdZIuDy64Rwt8SuJMhWywr0n8MKZzstSbxUSaTdBdD6qfyt5Y0y/F81kzFUFqY5jxJ/7l/nwnFTLZzNK/1j0kFxB6z4d4kxywdy2bMeIhp5gWxPS3hHLqprUPZx8hFj9oPEjmKLVlEKFVQJ+yWAbkN2I3AtHTBL9mvZuj3FKvIarWV2186elghpgEQN7sLnyG8XaPs0lai5plldVJUBvCSADpjoSuBXY/N5vK0B4NVOXgiW0yQWsDYEqDaPXE67Sura47ZzhdF5o1UV020nkd7Rsb77jHLM92UrUKoCuVYPpUrMxFn8EsF5bH7XS7/keO0ap+tBRvvqSV9/Me8R54Z6S6gCj61OxBBB94xMMVJBEbY8GcnOe4llmFLNGuaLEKWBBMG0pVIJ87nlFt8OXZfLUgzJTzNWrChijjww3hFiLxp5G2Gs0JUqQCDya494NscwTK1KfEnpqxKVKQZdI0gqSGB0z7MhuvpGHQ6jOaqh/tHwlGYfWPSUghtLqFaRzklrdAL4X6OvLMWy4BvLVdCsXPLUpB0Dou/Mkk4O0MrT16GqANEmF2A/xMIwQXNUUIKLqYbMBPvDGw9xxUOqsWJLejsJJUoUBUUqnDaJJL0ckHJJYNmmUg8wV7/wAJnlyxmH1KbEDw/wD2/wAMZg/qT4RvJiPiIq7AD0GFXt1wI10NRGYFFA0KolvFczysenLA989xtvZyuWS/2mm2qD/efdvj2plONvP12Wpi0BQCbPe5U7r/AD0C2Dcgx1CpU7MdjBUK1axcKpPgLEEkRp2Eafjfpjo4OEOh2d4qQNXEQu0hUANmJN1Ubra3TEn9Ss039pxTMEWkKWAs5b7/ADBj3DBc6jvBj80UBGvjQmmsrIFagdtorJBv5xil2pZT3eorFzdgLgqR8x8sL+e7EoiB2zVaoU0CC28VZ8zMMdrkxiLivYbJ0QG+tfUwB1MeRLLyHXngLe1SzjFRtj7h94J+koLF0HlqH4e448ocXoI6VGdGVWUnnNwwHvG2KzcLy6kwiwLDVewmN/LHqZagIVRTFwBAX3fjjR558JiH6YcBj7h9DCPaHtNlajAUhTCzIKKQWkEjVYWIBtg1kf2l5fRejVJkALSp2upYXZvKOXyOJuKcNpFNFKkUIhQ2lAABvYAE79eeDvCKppU1QAMQBLExPoBMfHEGsrzNqNiVzSH2n7AQOvbpnIFLh+ZcEAgxG6Fxy6iN8LPaPimfr09dbJGnTVpXUQoXUsi5hp+yf5GOmPnn5QP8s/nipnytZdFVUdQZ0nrFtj0Pzwq7G475EK1oHtv7xM4BV4uyK1BKXdBXFPW4iwhepPikR5C+CdbhnGnuMxQpGW9naPCUtpP+IH/aGHLfVoEpLoUTCoPOT7yTiYCq28j1/k4BFmFcxAFAe4fW4qZvszxKKr1OI+GGICodgwYC56ArudxvhUynBzVNUjNVmqUlBUBgskVBuT5E+uOocVyrvRdS0SDhS7IUdFeqhJOsTLR9mY2Nt/PDoq0TJ5OpyagLq/AD7Sr9Lp92zNUP0irURqisDCgKV8MqImASATfFDOZuAdLX5QAfjyjFrtzRYVhCoq7lgo8cxzEEkYBChJAQMx6RPyxrRFq55WfK+vc2R3hzO6ar0jnNAZkCCIACz7LWJWZm4jz5YaaHZnLKvhy6CRuTq+GFlOzeYZe9ZQpAm86jF7jr7sTUK700FNkfWIkEHYzdfiB12GIuB2M1YmYjzoz0uFqPuD0GJu5TmwPu/TA6hlmHtFQWuAzfyMR181RX28zQXyNQE7xyvvbEj65ZVY8CWOIUqZU7TtthIzOXKBlGwa0eoP8AMYPZztBk1Fsyjkx7IY7zFwI5YVs52hoMwKOYMbKbyDBvHSMUTIg5MXJ0vUMNkPukgcONLgMvQ8vQ8sRNwmkzeFmVvIifdIM/HFZ+0FL7NGs5MGy9RPn6Yu/1h1rFHhtTUbamYk+zP3evTBbIh7XBj6TOuxIHrI+8H5rIZlZ7jNMtrpVUNPoeXwwR7LZplpaaqhWBNlMiOuB9bi2aEr9G2mA6yw2I2M7TjVMjnQCV0IN45+10I+7a2JnST+0/nrmgYXVd8i+/7Aw7xDg1Gt4gND/fSx942P44EpQzWVYsh7xebJZv8yGQ3vBPmMRZEZkE6624A22IbobXFtsGqGZIsxJ8/wCGBoeuIjZEVqDX6R/cscJ7ZJUGmoBqgiVF580N/wDSW92Ava5wuayVVGBYotPUpFvFocSOcVCL3GLfE+D0MwJdRq++tm+PP0M4Xs/2bro6OtQ1ghldXtCCDed4j+GJ0JXVYjnxOiqQqsSs2UsTte8nATtLkHcU3pyaQMVKQ1Ceh8AkxtFxseuKeV7REHTXTX1jwuPcYDfI+WGjhNWhUBFFzPNCSGH+U3HuthPOU3H2IiwnaviSgAZZmAsGNJwWjmR1O+PMOv0X97/Uf1x7inlR/ERdPphykK0+Jl3mzfwxKqnmwnyJj9MAK3bTIpvWBjV7KOfY9rZeU/zGKzftCyXLvGIJ2QbgT9phjR5Jz2mWNSUxNz6TfEq0gemE5P2g02jRl67SyidI+0CQbTa0e/Go7bZhgCnD6p8Km5bm+lvsfZF/PHeQfwnahGnimV1UHUloIjfa4g+44g7TCaQUnZg0SfMfnhczHaDiTrC5CBJkMCdmA+8N1M+7FTiud4pp8dOkl3CmAbz9XzNo/m2GXCe5Hviuwo7ym+WTUZQTP874myiKHUhVswO3QjpfAirSzLEzUUbxAm3K8C4/DHlPIViZOYcCZhbcgIF9pEi2+LlQO8x3/wDXznZqcNcX8xiKr3YuzIP3iBPTHP8AhXYPvtD1c7UbZtOvxG2k2ba2CWX/AGaZVSC9WtUK6YJe/hUqACBIEGIB6Yxsqjg7zejXVjaMFTi+WElsxQgAbVBabDV4jYkgcsVl7ZZGmBGYptt99vaNtvlitQ7DZBBAoFrAeJmJ8JkQS1jI3EYs5bsvkk9nKU+W6TsZHXnfE95oBxDsfh9jKtX9peS8MV28UEAUzzJUbjaQfPFb/wCKFFp0U8w5EbILywTkx2Jwy0sjRSAtKmkbQgHOenW/rix4Raw5wI6ydvPAqHyidl+P9CJOc7fVnWKeRrjUN3BEeIqbaTtAPvwCocYzSo2jKsCRLPqgiGAMEQQIvjqeYYaGkgCDc7fGcc9yGYd6j00RnUyCy3C7w3O1vU+eK41sHf8APdI5coBFIPj94FzuezbgGolOYGkszcm/eNivzx7k8znASEq0k6Qo+/I3X7tsX14Tn6iR3Gkg27110xy2OqZmxHvwS4J2fz6GXbLKP8KAn4lYxUotbn4yIz5LsIo/6j63IxwjibiTnSPSR9qRtHK2KmZ7I5m5q5ivEyTqkWYsOu046AtN48TSfJQPywtcXfM6gaK1am8j6SqqI2laiwZ8sRVATNJ6jJWzV6gB8hF7I9maJqArXbVJuSwPtaosNrnF7+r1B2LOkmIIEiIa1zAPuxQpcXrKdlViL2B+agA4PcM4g1QeJDI+0agVfhb5nFWw12mMdY7ndjftkWY7O5akoZadJj6zzn13OBj0EWPCF/dGLLcP7p2fWEpt/d94GEkySI2+fO+KuXBbUBqaDYmZiJtB/IYZRUnkYseZayzqPsaibD/aLn+OGvKvUKWywQcpa/4ThLTe9x6xh14PXXuAq65M3aDBO8SLj1GFy8RsG5iz2iy1UsHfSoEfencGJYXNvngdxGuTp8BX1N/lhi4usnSSxjmwFz8AI9IwDylbwvqIH70Db0wUIq4HDXQlKixNmUsOsX+MY97tvsyfIiDjetnqQ3qIN7FwdhJ59L4GvxWiGnvLj7oPTVuB0vgnIg5MZelzN+1CfYZdStfoce0eJnXDCOhxSq9qMuQQwLk7EAA7ahcnngLS4rLl6dN6gJsNO1gRcA9IxJsmJuZqx9F1K9q9ZA+Zjnm8pSriHUN57Ee/fADPdnqiQ1FtYFwrGGH7rCPkRiueM1ifBRI6Eza0jcjnbBbL8QqmNSBRANzJm2oQLbbYnR/4/GMw8mBrI9hB+UHf0xnBacza32T8zSM/HGYOjODr8jjMLR/jB5QfyjYnZ/LDbL0Rcn2Afas3xxdo5Wmvsoi+igeXLyx5jMW1EyFCTB1AvAxsuZT19MeYzAqMBLKVAR7J+B/TGnESWoOAhY6TAMCT7/jj3GYne8pp2nKsxm6pN6UW+/O2IRWqn7Kj0k/HGYzG8Tyyd499kOJawVioWVV1MYibiFAUe8knlg22fvAUt5/x2xmMxmyAajNuJiUBmy5lyLqvoGnG6VHm7KBzEX/HGYzE6ldRm7seUn0ifmQMbaZ64zGYUxhvIs7k1qoUeNPmOfI2IwjZKh3eYKoZ9oCJE2MbEc4xmMxbEdjM+cbiMHDaWYHtKo/ecn5BQPicFadfTeq1Me8Ab29ozjMZhSbl8OKzVyGvxzKrOrM0hAJI7xZAHtWBm2AHGO2NBPYZal2BOq4gcoUyYv6YzGYg2UqeJ7C/6XjYWWPwiXU43TJs0H2QEBAuNQ35Hri1wftHRUy1GrWJ0wqgRDczEmQdx+OMxmKLmd9rqYs3Q9P0/nBb9Z+0J1u1NV000uGusgEm8yGKn7A5XwHGczYqa/o6pGoifvCdEy3oTbljMZiq4/SZhfqlA83GvxP1mI2bqOWqMqg6pZNM+RhlIPmJHri1S4bnHJT6aUWDAAbZhaII28pjGYzBbEo/zBj63ITsAPUB9pDmuytS/eZl2326EQZ1E8xjXLdlaJHjaox9d/DpOwG+PMZjhiSuJzdb1F1rPy+Ut0+zeXX7BPTUxPKOZ6YnTg1AbUafwx5jMOFA4Eg2XI3LE+2RZrhqhTpVBbpH5YC0WKmNo6ER7h/HGYzFFkWY1UvrWDe0PeMSNQIEjxDHuMxxgEinyxmMxmB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798" name="AutoShape 6" descr="data:image/jpeg;base64,/9j/4AAQSkZJRgABAQAAAQABAAD/2wCEAAkGBxQTEhUUExQWFRUXGRoYGRcXFyAfHRsgHRgYGBggHBsaHigiIBwlGxgcITEhJSksLi4uHB8zODMsNygtLisBCgoKDg0OGxAQGzQkHyQvNDQ0LC80NDQvLCwsNDcsLCwsLCwtLCwsLCwsLCwsLCwsLCwsLCwsLCwsLCwsLCwsLP/AABEIALgBEgMBIgACEQEDEQH/xAAcAAACAgMBAQAAAAAAAAAAAAAFBgMEAAIHAQj/xABKEAACAQIEAwUEBwQIBAQHAAABAhEDIQAEEjEFQVEGEyJhcTKBkaEUI0JSscHRB3Lh8BUWM0NigpLxNFOTwlSDstIXJHOio7Pj/8QAGgEAAwEBAQEAAAAAAAAAAAAAAQIDBAAFBv/EADURAAICAQMCAQsEAQQDAAAAAAECABEDEiExBEFREyJhcYGRobHB0fAUMlLh8QUVQoIjJGL/2gAMAwEAAhEDEQA/AG1aldASMrXIiD/ZT8BVOKo42QNP0eoL21Mo8z1w4XC9TpmPPC9mnqM0ONHly25YMMGrxZ/F/wDLz61fPyQ4s5DilY1FC01WetUwN94TFZaomxmRO3UWufKMEuGiXU293pgCoSDCVDN5jVY0ieY1OfyGFHtTxOpUdqQVAKb2a5JlQdv82HShQHeTM72wg8cEZqqJIOoRbqijBNRBcDUhUeCrqQeYB+Bv1wUyPFsxl6b921Mz4vFTnYHaGFsD/wCzqsqsAH8Wm0qxgGx+9v6hsT5xDpJMmxsNhbE9gdhG3rePma4XmCtNg4YMRMU1kA+u++Jf6vM0/XPaR7FPkBH2Nsa5Di9RctRYkOCt5MbBf1wRy/EV7qUXTJIudXSdjtfFKguK2cyVWm4HekXA2pzyuITFfNu4dh31Q+8T8gMGc/mAzgQhvv54o5avrd10Roa7GLyfPCkQqYMlp/tKp/8AMb8iMWWYgjxVLxbvXO/+bBJqVRQQtJDedRYCPUemIK2UEgwF6gOvxwaM6xPc+8PAsNDWkn7vUnFHhdNCx7xdQi1gfXfBXjOTVSrAtJRgQf8AKcUuG8NdlDrfVI0+nOZxzcwCX/o+W/5dP3qAcU1pUwnsrufsj9Mb1cq66gRcbD8MbZJPBcb9cLxDzKtFlkQq9DYYILOhgI8JHwkjFALsYna3wx5m8yU8LCJO3vmMNOGxhN1gqb21Yjrfa25fhis+ejQYNgfnjelmgQbGTgrOf9xIhXJ04g+WBPaX+0H7o/E4OUFsPQYB9pP7Rf3fzOOeIvMFnDVUqsNBDEeCmLeYvhUw2U8qzLTIvKp8hiUqJfYNq3/mBgaKd82Tv/8AzGCVSnLQTcdD5DFNEgZoeQ//AF4C/uM5uIN4R/ZD1P4nG1bGcIH1Q9T+JxtWGKCLK5x7jCMexjoJ4MYcbAY8Ix06QY9xmMx06HKKtqG+0X2uLYu1EBWHAYxzHzGK2RzGpQSLlZHWxGDWTErcch+GDOiLneHKaid3IABhY6RvPK5xoiPTZSVbT1En5b4d61AWGkXJHLzxQqcPIuG0rTMjnFuXlfbAqEGC8pnPEItq674Uu0lJjmKoDFJKyQL+yNpx0TJZVWVTuYmSI5YUe1vC1INVdQqEqD4rRcbbdMOdxFGxiqcqhplB4dRkGJMiCrSZkzBk9Me0XZ0lwVa4Ycrcx5HfHo4c53Y/6j+WDHA+EoVqmoNcd3EkmPEQYk8x+GF1bVHVS7AeMM5TJ68llx3lMSvNuqJ5b4gq8KqLl0VK1IlajGS5AMqojbe2DdFKK0UXSNIYgQotYbAjpiDOGmcuQumdUgGBy+XrhdRE2r0+KwCTzFXLZPMLXWdLJqBLI0jFnxipVWwRn1X3tYXwb4Hm0ppVFSpTSVEA1Bv8cUszXy7CRVphh/iEH+OGBJEy58a48hVTYhShQpVW1rV8JgESNxAG/pHvxFm/oyNBNRmuDERbfCq1OC4FRdLHVE7W5e++LHDsw6J9YxeCSWhjE+YXDgSBjRxzMKyU1W9mM89sadk8+oplHFgSQ0SL8t98Dq2eWoUg+KGsZFo3gj54G5amCVEVJLQNE87ek4Bq4RdR6zPE0EBWA6kr+WKeVyXeAMrKRB39TaB+GAehmICpVudI8K7jfd8WeHZqtRLGnRYkwG1stufI44rXMAa+JsOHkMR7Wk7QescsD89kqjtdGnewPI3wXynH6y1ChoLqaW1M4AvvcA9NsWUzeYKSKdKFkz3rGZBEQE/mMdDAGbyzQkKTbYDYzt643oUDA8JGCdDNZnVOimLg/aNwCuxjrgrw6jmXDHvKSjVH9kTMACRL45doTvIMrt7hgD2l/tF/d/M4aquXdbu6tJjw09PL1PwwrdqP7Rf3fzOA5uBRUEzhkyufdaSQ3IC/kBGFnBMUnFINU75VBEQFggixWFm1sSq5VYyUq0kFoEj8hiIkBc0Ztpn/APHgTlKQYj6ysVItNRl5DkIxIU0rmgGYr3REMxb7DdTjlG5nN2g7hnaDLqoptU0vJswMb9Yj54J0szTqA6HR7/ZYH8Mc8zFId4h9RhU41TjMP+9IPuGIfqKbTU3L0IZAwM7e9PGoXHFspx7M0vYr1R5FtQ/0vI+WDWS/aDmlIDinVHmuk/FSB8sOOoUyTdDkHG86eFx4y4Tsl+0VD/aUHX9xg346cGct2uyj/wB4UPR1I+YBHzxQZUPeRbpsq8qYQIx7iseLZf8A8RR/6i/rj3D6h4yfk38DLVKhmwwQNRUqLfVsbNe3jE74M0OC5ogasxSXyGXP4mqcXeI5TTWpusmYSOm8E+W+DAS0SfdhokA0uCVlMDNss38NJByPUHHuc4PWCk/S8wxAsAKXToKf54NjLqLmSRzJOKfEOI6QAoktYDcn0H547ecTAPD+H1NXifMAbCXCz5+FRbFHjyxSK3swF/IxgoOPOXUFYMkbDlvzPTA3j7SjHqwPzwxBqJYJi4owQyKDu6zd2KhVVIBn7wB28jigMMfYmoBWeTA7vf8AzL+uJiUkPB1oVMv3tXLU51xbeI8xvI2wQzNHJLQDigkagDKCZMxNvlgzxDL0KiHUYEglg0GYIEnAxeFUTRZaRNWKi1CCwuQDG3xvhqnWKqbvk1hO7RNACyQIsAQREYs5LKEHUSqpsAOd7enTEFbtEpVKegh3bQVbcCLm3pge/aV6VRqVRRoABQhSZHQi95x28EM5yoGMikXItcE4iTvAZXL/ACI/PFSh2oLfZqH0pt+mIs9xrMNC0KVUFiJZqZ8I54IglvtJRJpIdPdtqIMRPsNF4wvdn8nR1LUqNUDo4IIPhtFiuC2a+k6VWsCyyTqMb6GEfM/DFfs/kGemSokayPkMI3MYT3ifGTRr01phKqFS2lbNILGNRNjvv1xX4NmvpdYgVGokAEKV+Mcj6zzGIeLZBqeapyIJRmF/UY34GhOZUSos2/OJI+cH3Y7Ub3nAAcRoTgbDeqSeukD88DOLrWoXYgJPtWg9JtY4Y6deANTrMXg88U+K91VptSeosOI9/KPMG+G5gBo3FUccp6dRjV7sMnZ/jNNqYBcTJvePjhep9iKAF68/5cFMhwmhSXSKjEDlGOInAw7xSCgjrPywkdp18afu/nhrepTHhDX06oPTacJ3a+uFdTv4eV+Z6YVjQ3hUEmhBhGOk5EH6PQIAMKnMbaROORJxFbeFrzNjh0yfalVy9NCggeAajElZ+XhJwiMG4lcmMpzCFeqO/cgSNXT/AAjFeuJTNGI8H/Y2KnD+MLVqtpAn2jpM8o/LF6o0pmv3P+w4IG5iE8TneaHiT1OFnj1OajnofyGGnOC6ep/DC7xUfWvbn+Qx5WU05n0XTreID1wDj0C+JMxT0seh2xqu+GBgIraT5ddsXxlyN1IxVyg2wOTPVUqPoqMPE1ptueRt8scmLyl71UXLn8jp2u4bNMdMeYoDtBX6r/oX9MeYb9If5Rf9wH8fjPpRHCm+ak9CVxj59Z/4hI57YTqnBswxlmRf/MT9ThR7WcZbJVkokGsSgqMUqCACzKBMRq8Bt6dceuQB3nzoJPadRzOZVj/xKgDbwk/nHyxWXIUqja2zLsdrCPw5YBpwUMAwzaQRPhYn8FxZo5ZKYvmoH/03PzjDbDvAQT2hmjwvLKw8Tt0/k4Hdo1XuyB94R8cRjMUf/EVG9KR/M4gz+dp1EYIWJUqLgCec7nlhSfTOAN8QLg12UrhKzFgCChF9t1P5YEFcDuA1GTPsHJdCGJGuLEMyx5CANuXvxO6lQtzptbjtJRYJiq3ahRsEHoD+WEztb2lp0SlOiqrVMMQSX8JkC8QJP4csFuC9ocrXU6VpB1gMra5B67xB5XwwIikEC4WqdpxvCyNj3ZxGe1h5K0/ufrjZs9SH91T/AOkT/wCpsQZvj1KmuplVR5UFP5k47UJ1GbntTUjZ/gBiGt2krH2VY/5sTDjtpUmPJEH5HEVbjNUi1SoPev4BRgahO0mTf0hUqaA6kC5JMwPA2KHDqlcAikhZZub7+7yjEdTiNY71an+s/riuKrAQGYA8gx/XA1C42g1JKqVfpStVBH1bgCP3Tz9ceqrGouj2jIHz64r5NpzCmZ+pf/1oMTtYqRyOFvvOrtCH9G1+dRB6un64o8W4dVUI3fpPe0wPGDpLOFDRGyzPuxuc4/Ue5V/TA3jmecKksxAqUzAMHwurW8xE+7Dh7ikVMyXZ16mYOZqZoLUpPUprGsiBqE6dvtGLbRgy+QIu2dqf5aAj4lMLtHiTKtRgz6e8Yx3gBuZmNW+KrdqqQM/WsendVPkSsfPDHV4TkUNx8/vC3FMtT1MPpNZvqHYeBRJBAg+H2SDe4O2BfaPKBGyypUaXpqWljLG0wJsPIYgqcaWprZRBCaV1o3iVgNSgWh5EybeXPAvj+eqZjugtIg0gFDkxMDdQDO/XAZSdrqPj0Akmvh+e2Es5lF7tj4lIHtajbzuYxDwbuytF3psxFZ5Y1CAy6HIGmDs0GfKMC6bZmoCtS457EHygKPXFylmaaUgmohlZ7XMeFxz53xPzgT4Rzo0iuYeyHEWNNHGlGZQSFG03i87Yn/pWtDDvbOIbwLcX6jzwuZfjKBu6VgWBKxbrtcjlz2sb4LVyVggalInaCI3BAJvz9CPQTbV4yqhYO4vUKBDqLS6gzFgSAYgdMAuKH61/X8hgnx2qXCALB1b36HoOsYo56kCwYNqDX8KnUIEG3uv0xhyYiTtPY6Z6Sz2gzMpIPUYoq1xgxmdCz4zaDMWI9BcEecYF16HiJHsyOYtPvwVwuuxEkerw5N1b37fOWsmbjAesfG/7zficMXB8rq9q0nSCDdW2TUNtJaAeYDTyusVqnibf2j+JxfFiZbsczP1OdHA0m6v6SXVj3Hi5pY9hT72/XHuNGkzH5QTta5hvL3Kv6YXO1mR73MAj2+6KRY+HUWBPnc288FXzq9ca0aKajVG7WP8APw+GKc7SAGneD+zWcNJfo7M6kMdAkxBAJG/WY8j13OsTzJPqcVa2YpKbwW35EjkDfafyx6mdVpgEARcxBkTaDNsK7BY64y24E2e1+W0/z6Yr5Ct9ZVXqF/LAvtBnCFbQ3iCNYG/I8riym46Yh7IrqC1dVQmWVtTTH3ZB3t9rbbaYwAe8BU3VRleoEIJsJGAnE6veVAKOpqoaFAEE8iJ6SefnOLnG6vgEXvyxtw3jeV7yBWQuVMgXO15gctr4IOqEro3IkHE+Dsz0dbIHb6tyJtAdlEiZsCJ2kjfFjhnCBRUJJBBMm3iJMkm197csR9pKzDLtUH2HRwfIVF/KcEKkOwYO6iTKjTcgxeQTFuRG+KKADURwSoae8LV2ZzrLU9WmmsAbRqM872Gw3tzwvdueHM9WkVdreHwjYzMiesxMcsTZPiOYo1HV9BpLKoAYIBIg7fc3nrg+qkqhIGqFJj02kjE1If1x3UpRraVM4KtHLolPQaojxtq0abiwUTrmBB23vi5SzGpSdLKBbxc+RjGtQCqujXpfxEQbiVZZ9xPywnjLkMT31SZ6AmOlyOflied1xyvT4GzXUbmzC/eHxwA7TdqFyoWF7xmk6Q0QBEkmDisE61ax/wBI/XFDjdCn3YZtbAMCSzA2uPu7X+QxnTqAzATVk6F0QtfEbeyWdWvFRdu7YekuCQfMERgww2xynIOxqVENSqKawVVGKRMkHUkT5csOnZHi3eJ3VSoGqIXEs4LuAbEpEiFKy03JxpBmBlI3lzNdoMujFWqAEGCOmBPF+0OXqLpWpcFWNuQMt7onGnGshT75y1KmTvJHlgbmVpBglEL3o9oCmLG0DkSpkidjB2xLHlLMQBxzNWbplTGGJ3PHpm1Xi2XS5ghjqUlSbEDYx8vPG9Hj9JXulh/gvMbREx54jyjKz6DoZl0SuqApO5ZQesAzYLqN4xPxaolOpUpwKMP4SjNqAN4P2TYiIiB1xqYY70+U3riYEYk/sJ/PVPf6UFaofq4QUqgOsQBsQRPOQAPM4neu1XRTpIzFBpOjZbA+I7D39MA62cBECu7GbErMCTIviCpU9oGpUubhRFxa/iAJi0xiqDAoGprnf+ZmOla/PVD9NylPvGBVJ0gk7nnA+0BzIkYI9i+DpmXqPrhUcswgGZLBAJFgbzM7DyhEr1Kezd64AAEsBz2228sdI/Z9mdeWzDCdXegEkyT4OZgdcKTiJpDHKZAtuIB7U8NWjVFPQoUksjgDxXlhG4INz6DAviOaK0W0ttoYc7atDRY794m33cNHaimcw1IUxBpl5LeYHISTt8sAO1nCK1PLtVZIpMPCy7LNalCmYI2ME7gC+CjL5NlElmxszq3s+f8AUW/6SLEsxKn7wY7+QNwTH3vhykp1iUJV1mSVAhTcdGYAkn7oO/uxZ7JdmDnS+moF0bxMidi3IAwYiSYPTDLl/wBnKkFadfWxEgQVDSD7LaYY2v05xjNkaxQFy/RqcGWya5H57Yl1piWU6he4v12IJ5/eH54qd5FpI5GeQP8APNsGU+i0Q1NnqkKxUqV2IMEaGUCZB5YocXzOW1DuUcKRczEn90kgR5AYXC9nTR9sbrlDkOKG3E8ydflIhhpIB8iJsT8bYq8aBqZh2VfbIeB1dQ7W/eY4xIIkODedLeE/NtOLzZc95JBFkAkdEUW67csVy5dKgntI9HgLsRAvcP8Acf8A0n9MZhwDeZ+JxmMv69fCep/tT/yhGj3tV+7ooWMEmXsBMSSYAGB/FOzuZc6wtOpEqRRcMQVJ1WNyQTBAnHS8vTyFJW7tgushSQxMkEkL4iept54EdrKujL1mokh0QQwsyrqX/tkz6+++FSu5NmZOoyq+yihOcdm80VdgLSIuNip6ciLjDH/SFSfaH+lenmMQsKWYVs4oZKymmlZIGh2cadaxcEneenvMFdiIIGMnWElwR3E9L/T1AxEMNwTJa2Zcd5U0Mx0qVIKjVGrf/CB8QbYo9keLgd4HqP3pOoCTHhHi0x9re20L8D/D8t31HLrq0l0VQYn7EiRPu3wHy/Zw6XqH6oKDWVRGpioLaFNypgMeYsLjluXGoXSZ47Z3Zyw23jL9BashKEiopAKloV5lgVJIAOkE6doHLHO+CsaWcAYFSSy3EbyAb/4hGHPJVwMmjqoptrMAEHwuhDSAAJMASROFmjxRjUOWq1Pq1LNQZiJo1I1LpZtkZgFZSdPim2+IYVAcr3qbeocviXJ2v/P9e6dQz/DhXosmuFcQTF/XePlhC7V8Xr0300qxVNTodOkGabaJLAahKqOY2x0aigp0UN9AWdTCDAWTI6+X44Q/2ijRlsmrKFqPqqvETLSzCRy11WxvUecJ5jsdBHaeZWpNKnJN1BY8zIE7+WHFM3SmO8HSJva22+EDhdX6tfQD8sNPD2Aq0XKhtcAhhIuur8sef07VlcT1OsW8GIjw+ghPOZinTanVLBQJBJ6GRPx/HAbi1EmtV03AYMbyRqAMkbxJ32w4/TsnHeMgQqNJ8NhJkDobjfC72zy2TzqlUqCk7aRq7rVswOwIvy32w3UY1fZjW8To8zYiSqk7f3AzJpJB3xW4hl+8QJMCQT5iTbBPg/AMtlqFalqqVKqk1C6qEiyrGkkgiRMzN8Cq2YCgliAAJPoN8ea+M48g0G/Cezjzrnwnygod7gji+c7nVAjWsKYt5j/LO3ngx+zLPoBUUwJALcrbBifI7+RHTC3keF1uIVS48FJbaz7KAfZUfaa9/iYxLneF1eH1AzAVaTDTquFdTZkbmpPqeW+2PXxppXSeZ85nya3LDjtOgceTxK0e0vzEzhVzNKmlRXc6RU1BvGb6QADpAsAxMmReehwxrxChVyyNSdRpgqrMNQGxUgncH8MLXGMge6aKbT1Ava490jGIApl77+72z1SwydOOPN9/s9YlkUzTyYNRADl7qF5gGCVYcmUn43xU45mqTshpMCNAvBggFgpnmfsn93zwrtxOsEak06WAFxcCxgHpht4TWatQopo8NPSGqP7KrGmwEFmNoUdLkCSKZenY5FK79vwTz0zU2quBBeQpAyXYATYxcmGchRtMDmeY64lzuQqMnfgjuWJbWTAUTs52Vr7YK8f4C5p09OkqGaKtMGxkHxIxDWGmSJAMeK+NKc06mXaNSCQogaQ5WRAOx0hjf71saMmLSoXvAmcly3aCskmXzE0xUWi6qCGOpzUfYqOuoDUAAIJO82duynEaORo1aGZqrSrGpr0NM6SiQZAI3nnhV7XZWGGZonQ9IjvAsSJuHHmJxFxutTzOVSsi1TWp/wDEO0lTMAeNiJvBVV2U7CMUxFfDmSzF7omNfFe1tGm9N8tVRzqJqDSSCpHmBeYNiDbcThW7Vcfr5mgrVKgjWwKJIQaQGXwbzDi5+7gT2cyQq1lpm2sMB7lLfl88MJ4AU1UrHepLIG3hYuDHs45wwbbiFGQqL5lrNVDlq+TyGVVlDVsvXqVNUtVZtJgwBCKAbeXrL3xrOmnl61WGU0YqGBBbQwqFAxFg+nSSJsTgD2j7S1sk+klShpqaahVlNKpLMTzJLAL5YjpcVzWZyudo5iFrIikBbFda6lBg2a3kRMYc4206u0kGF1OYcTzLV6tSroM1HaoQoJC6mLH3AmJxBRoMwOlGePuqTHwGDjdnc01+8J8tZ/XEFDszW1BWIWQT1/DExxHdtTXUpLkagW6N18VufOT+WD2RyjGh3hbSVRVjWCXbvSLKJmKcT0gdYxNS7MAW8Mc7Ek+8n8sOPZTJGjlayTY1GIjkCigD5Ym66uZTE/k9x4xG+ken+hcZgkOAv95fhjMed5B/Ce3+qxeMkyVfVSgcsxSv+8Iwc7SdrEoVhl2oLUFUKrsTAhyVgiDPhvfrjKPBkpqVWLlSfPTMdb3xnGOB069QOZJ8JkciogY9LHj0CeJnzDIxMEcS4qhpZujToU6IpGm00xGoJmEDTA6MPicC6rG1j8MONLgak1NS6hUBk7G7K8W81Hwxby3Z+mogIY6FiY9JNvdhMnT66s8SuHrPJXQ5if2UVhVUEsYenAJMCC207WwUrvBqECAKuke4N02wdfhS03pFFgl+XkrN+WNM9km0PAGzMfePxscVGMqALmfJmDsTVfgnPa/Dqozc0gzUWupLeEA2IueRvGPU7JmrWqGuWSnoMMkE62gJIOyySWNrA3wyL2YzMQagKd6KqQPEoO63YAqfCY6rPPB3M8PaGA0RBMRJjSYuOYb5HruRj87VOOY6Cna7lx6bGkY3NPSFNwbbR74widouxB751ypOgD2arAAG5YIwmYMCCAZBu2+HuiahRdKwCoubg2EbbY3+jf4SPQ/7Yre9yJPm1EPhXAytMK7MD6e+0SIvg5kKempTEyFH4IQMMndE+2Sx6sVn8L4FVOAgZhq6VGLFNIUmaY8wNNjbaeeJeTUMWHeVbOzIqngShoeplWCBWYVVszEAxfcAnEmW4QhMkEGFkSTBlsb8F4U9Cgyd6zM1TUWbT90CBKkRPli4MoVU6axLEySYHTkALW88BsanciNjzOopSZaoZBCzsReopVvOf9sI/bXJK+Yy+TojxuQzkD2VkiT6AMx9B1w1ZriFegJXLDMAf8th3nvkCfRRPriPsvkKbmpnHWp3tcwJJUoi+ELFiPZk+gwQqg3UBdiKuU6dPNZRRT7pa9JRpQKJABPTcfhviNM9UqHu6lKgmpSBSdjJmRsUI0m/MwOWG5qNIAswcAbk1Gj332xR4hwSnVJD0ZUxBmWFuRnUPwwSok7MBp+zGnUBZVUSZGmsxUddlONe03Z1OHZfWtapDMoWk1UkFhLCICwBueoEYJZfLZrLGcvU71f+XVN/c/P329cAc3xJOJcQT6SQlKlTICara+hPQubxuEwG4oHmWwKCSx4HP29sXOCdl62c11qjhKZLE1nWzNzCi0id+QxKe+yLaag1UnESPYdSIBViPC0G0iRjpHYahSYZujI7qnmKvdrsFBKwY2i1gRbxdcTcTyi1Eq0FfSXUgMOXuO4/KY5Y4rVb16Y46kgnbY9pV4TxjIv4kZAzgDTUNxEwoDGBBJ9nckm5JOLGb4KjqQsI3WBHvHPCxlOxwdmSplhTX7FRagUzMRALDaILKZIbacSU69XKVUoJVaqhhoqKCadNWipLqYNjCwfagRvgkH/lv6ZNvJndLB8D9IE4lwSs9dkakKYsDVsWZRbwxbSf8XwxFk+wVUtTir9WagJgMdIJ06ojSGsRfcekYZsznqldm7tSSB7K9OXqcQ8CQ1XB16XAMCSury1C4AuSIvEWmQuMHVuaWSYPq8fzxg2tn8plM0poInhqFGXnDDTK35QL85PWMdJGbpadY2FydFxHqPw35Y5Hx/gtQ1y6BixfuzpEguoEEkeyDzJ6Y243wRFWVLtmFGsOzSWi5ETAB5REGMdrAMqcZIsdo49tcggH00prFJS4BbwOwI7vWAssurTbUJvMjCv+zt69WtmGJLB01VXO+svqU+ZPjt54A5XtHmKuXGVNWKQ1Fyx+yzh2ZixJZgTYCPeTOOidhmTL5d6e7CoxZwI1CYQmYM6RtyxrSyhEyOyqRZl9cgfuiPT+OJPoI6D4jFxM2GBIvy2xuCIkzcxb+OIlajhr3Eopw8kgATPIY5n2k4rSrZgNT73u6JVWZE1K31lvtCAbgTvFhjrr1SQUQQTImTPxG3uwC7O8ApZWgtGAxBDu5AOqoLah0C7L5X3Jx0Nyf6K3l8f4YzBCMZgaRDqM9HDkG5+eJRQQcifMDA3+tdKPDQY+sfriSr2mOklaSzaxbyPlv+uHCHwky48YQEXhT+uN1qH7h/n34XP65VPuUlMTpuTPS0YjPa7NE2FMf5D+bYJxtAuRT3jDmw2qidP94Y/6dQfhONM0SGqahAKXJ2gavLzwtV+0OYYqWfTpOoQot9k7g8mOKOc45VcHVUd1kiDpHp7KjrhhiYxGzIpqPeTy1Xu05eBZnfYeeKWdpvTZmeyQLg7xPL34QW49mu7JZ2m0HU19p2bAp+JZtiD4mUuQRDEFSB1nzwukXUct5uqdiyWS00kVmAIRQbi0KAb+uI2y9Ee1XUe8D88JeTvSTUL6QDI8oxDU4amlTebg35+/FRi9Mgc/gI8GrlB/fqfRsQniOUFtZM8tJIPywoUsqAIn54iapDgTscAYhcds/miNuS4jl2SShDT7IBn3WE+mNK/GsuDHdOT7v/dgFlmgG+NtasQHktzqTcX+1vI89/wwGxiBMx7w0OP09QAo38yOnvxH/Wph7NFR7/4YHV8uUaIm0yLiCJB/3g4qBsDyYj+WPhDlLtVWYnwoseRP54G1eKZhCTRYIpF0CSk9QhNvRCNyYOKmXYybbz+WNu+A5gfzP5YYKokyzsfNlPMdsKrhqLqaddgVRjGhmNvCwAIPqJGCfBuFUKVDuiqsTd2I9pouQdx0HQYpZmpSMamSRsZWRcDf3j441/pmkovWU/GdidwPIj1GE047u5f/ANnTpCGvUZP/AFfq0ZbJ1ioNzSdjpnmVYXU+fO0mMb5LtU1JhTztIqeRYC/o48De+PXFPJ9paaSNTFZ3023A3PqD78Ek43QrIFcAholX0xcxeTy3who7cxymRBbCvXHDhT0K0NTIPODY/DmPMSMJGdmtmqgAAD1tACgAkKRTmfM6jJ6k+WNW7PaDrylY0hMlCdVM+hM6T53jywNy/E1oVab1AdKEAMASmtSpILAesWO84myjhYyN3MdMpkqlCaY0qJsN46yYBLHqemFbiNYfTHVS1JlgM7BQGdv7PSoIgMba53InrhmTj1PNadFQK3JWi/oQYJ8gcS8Q4HSrkGvSDMBpszCRMgHTEib32vggqD5wnb9osNRzVKnUq92zCo3eFg6us6Qv92TE6RczfHNMzxOsarMzMGJgjp5Qcdm49mkyNM1KYK1WBCgG1hJdxu0W3mSQPTh9eqzNeWJgCbk9P9sBVHMZmPFzQAggrciCPXlvbfHaKVQOAyuveMilpU6SbL7SzpZmMBSLnnjkXEuF1qEGrTKa7qZBXqQCpI1CfZmRjpfY/iWWziond6K9Ih2QGzkDTrAAAIhoiPDMbXNVfQbkHxjIKMY6AZVhom8xtglQzg0BSgJA36/xxG1zcD4YgzqMqki1t/hP54H7j652yL6pNQzmkg6F6E3vb1xXGAj5wywJiIvrN5HQEYCcH7TB80KCl5NTTJiIB8W7nkDyxU4a5MgvU6j5ouPXcH7w+OMxs3FMnP8AxdEeRqKD7xO+PMRpvCabEUpGKnFK7BAATBMEekxjKffGBpQbdepnrMiPf5WxpXoVhAdlUnkUv7JBNx1g/HHoLjAPInntxKfDr1BIP8jBtY6YHDJuSAKrAk2CL5qQAB5g/GMGsv2HzbbiqAfvOq8ydiZFmj0wHC3uYMYIG28G547dbiPeP59+KmSDA+K0kEExzkc/O2GnM/s/anSC1Koh6lJSNTESZpKSYFwrke/HvGOw9Ogaetg+toNjHzbqBiRfssuMWOtT3for7/SAzmF0xqUGBaR0n8j8MQHN0tPicQOhJ6H7O9jP+2JqGXowCFXYbLPn+eNqiqpWKZI2sp/QYIV/R+e2Et0/8WPtH2mn9JUxK6pvbSCecdPP540biMxC1SN/Y5kHnPUR88W+9YgkI43NwB59cMfZDhaVaRerlq9VpA8LAADSD99ZufPljmDgWTOV8JNBPeT9KiouaeSRSciOcL06noT7x78RO1Ume5g2Ilxzm9vKDHu88df/AKt5bu2IyoLabK58RtYBixKnzG2ELjWQdb9z9GEwNRZp8gWInE0Go8n4SmTIqD9i/E/WLorV5AikpJgSx38PTzn3HywVyHCc1XECtTAm3gdxv5CPZM7i4Hnho7K8GzCOKgpUBqW1R0k3Foh5v7sO2WLhFWoAzR4ilk9wLTGFcAHm/bKY8pIvSB/1H1nNcr2czVOm9Rs1o0iSppHSwiCJJHMA9RjThHZQZkl0zVUKsagALNckAlh4bn3W6HDr2h4OXpMykU4BJhdZP+uw6yBIwt9j899Hr91pZu9IEiARH2iDyA38pxwxhlJERusyJkAOw9H9QPxvsSKAGqpUbVIu9zaDaPIYE0eBU9Qsd+bHqT+Jw9ccoGmQgfvKV2UlrqS7eEdV0sAOkYCFI6YZMa1xJ5usz3Ws++FqfYDLd2JFIGBeSeQHM9ANsVeK9l6C0n0tRnrovv6HzwfqcSyiU1BIWE16XcKdIsSbzE88LnGO0eTKMqV6YMGApZjaN/Da5F/WNsICAdzUtpzZBagn3mBqGaGlkKLE6SOQg8oHMdPLGoyNIjwqkDlEfAwMD6fFacQSzXmwPMhTf1xIM7MaKVYhgLaD10mfffFy+PxmRem6nkrXrIHzMi4l2boVhB1of8LGPeplT8MGOCBadPuHY1DfUzKAGk8x6QPdinxGrWpAItBn3PTT5bet/TzxSy9TNvLLSQbhdZIuDy64Rwt8SuJMhWywr0n8MKZzstSbxUSaTdBdD6qfyt5Y0y/F81kzFUFqY5jxJ/7l/nwnFTLZzNK/1j0kFxB6z4d4kxywdy2bMeIhp5gWxPS3hHLqprUPZx8hFj9oPEjmKLVlEKFVQJ+yWAbkN2I3AtHTBL9mvZuj3FKvIarWV2186elghpgEQN7sLnyG8XaPs0lai5plldVJUBvCSADpjoSuBXY/N5vK0B4NVOXgiW0yQWsDYEqDaPXE67Sura47ZzhdF5o1UV020nkd7Rsb77jHLM92UrUKoCuVYPpUrMxFn8EsF5bH7XS7/keO0ap+tBRvvqSV9/Me8R54Z6S6gCj61OxBBB94xMMVJBEbY8GcnOe4llmFLNGuaLEKWBBMG0pVIJ87nlFt8OXZfLUgzJTzNWrChijjww3hFiLxp5G2Gs0JUqQCDya494NscwTK1KfEnpqxKVKQZdI0gqSGB0z7MhuvpGHQ6jOaqh/tHwlGYfWPSUghtLqFaRzklrdAL4X6OvLMWy4BvLVdCsXPLUpB0Dou/Mkk4O0MrT16GqANEmF2A/xMIwQXNUUIKLqYbMBPvDGw9xxUOqsWJLejsJJUoUBUUqnDaJJL0ckHJJYNmmUg8wV7/wAJnlyxmH1KbEDw/wD2/wAMZg/qT4RvJiPiIq7AD0GFXt1wI10NRGYFFA0KolvFczysenLA989xtvZyuWS/2mm2qD/efdvj2plONvP12Wpi0BQCbPe5U7r/AD0C2Dcgx1CpU7MdjBUK1axcKpPgLEEkRp2Eafjfpjo4OEOh2d4qQNXEQu0hUANmJN1Ubra3TEn9Ss039pxTMEWkKWAs5b7/ADBj3DBc6jvBj80UBGvjQmmsrIFagdtorJBv5xil2pZT3eorFzdgLgqR8x8sL+e7EoiB2zVaoU0CC28VZ8zMMdrkxiLivYbJ0QG+tfUwB1MeRLLyHXngLe1SzjFRtj7h94J+koLF0HlqH4e448ocXoI6VGdGVWUnnNwwHvG2KzcLy6kwiwLDVewmN/LHqZagIVRTFwBAX3fjjR558JiH6YcBj7h9DCPaHtNlajAUhTCzIKKQWkEjVYWIBtg1kf2l5fRejVJkALSp2upYXZvKOXyOJuKcNpFNFKkUIhQ2lAABvYAE79eeDvCKppU1QAMQBLExPoBMfHEGsrzNqNiVzSH2n7AQOvbpnIFLh+ZcEAgxG6Fxy6iN8LPaPimfr09dbJGnTVpXUQoXUsi5hp+yf5GOmPnn5QP8s/nipnytZdFVUdQZ0nrFtj0Pzwq7G475EK1oHtv7xM4BV4uyK1BKXdBXFPW4iwhepPikR5C+CdbhnGnuMxQpGW9naPCUtpP+IH/aGHLfVoEpLoUTCoPOT7yTiYCq28j1/k4BFmFcxAFAe4fW4qZvszxKKr1OI+GGICodgwYC56ArudxvhUynBzVNUjNVmqUlBUBgskVBuT5E+uOocVyrvRdS0SDhS7IUdFeqhJOsTLR9mY2Nt/PDoq0TJ5OpyagLq/AD7Sr9Lp92zNUP0irURqisDCgKV8MqImASATfFDOZuAdLX5QAfjyjFrtzRYVhCoq7lgo8cxzEEkYBChJAQMx6RPyxrRFq55WfK+vc2R3hzO6ar0jnNAZkCCIACz7LWJWZm4jz5YaaHZnLKvhy6CRuTq+GFlOzeYZe9ZQpAm86jF7jr7sTUK700FNkfWIkEHYzdfiB12GIuB2M1YmYjzoz0uFqPuD0GJu5TmwPu/TA6hlmHtFQWuAzfyMR181RX28zQXyNQE7xyvvbEj65ZVY8CWOIUqZU7TtthIzOXKBlGwa0eoP8AMYPZztBk1Fsyjkx7IY7zFwI5YVs52hoMwKOYMbKbyDBvHSMUTIg5MXJ0vUMNkPukgcONLgMvQ8vQ8sRNwmkzeFmVvIifdIM/HFZ+0FL7NGs5MGy9RPn6Yu/1h1rFHhtTUbamYk+zP3evTBbIh7XBj6TOuxIHrI+8H5rIZlZ7jNMtrpVUNPoeXwwR7LZplpaaqhWBNlMiOuB9bi2aEr9G2mA6yw2I2M7TjVMjnQCV0IN45+10I+7a2JnST+0/nrmgYXVd8i+/7Aw7xDg1Gt4gND/fSx942P44EpQzWVYsh7xebJZv8yGQ3vBPmMRZEZkE6624A22IbobXFtsGqGZIsxJ8/wCGBoeuIjZEVqDX6R/cscJ7ZJUGmoBqgiVF580N/wDSW92Ava5wuayVVGBYotPUpFvFocSOcVCL3GLfE+D0MwJdRq++tm+PP0M4Xs/2bro6OtQ1ghldXtCCDed4j+GJ0JXVYjnxOiqQqsSs2UsTte8nATtLkHcU3pyaQMVKQ1Ceh8AkxtFxseuKeV7REHTXTX1jwuPcYDfI+WGjhNWhUBFFzPNCSGH+U3HuthPOU3H2IiwnaviSgAZZmAsGNJwWjmR1O+PMOv0X97/Uf1x7inlR/ERdPphykK0+Jl3mzfwxKqnmwnyJj9MAK3bTIpvWBjV7KOfY9rZeU/zGKzftCyXLvGIJ2QbgT9phjR5Jz2mWNSUxNz6TfEq0gemE5P2g02jRl67SyidI+0CQbTa0e/Go7bZhgCnD6p8Km5bm+lvsfZF/PHeQfwnahGnimV1UHUloIjfa4g+44g7TCaQUnZg0SfMfnhczHaDiTrC5CBJkMCdmA+8N1M+7FTiud4pp8dOkl3CmAbz9XzNo/m2GXCe5Hviuwo7ym+WTUZQTP874myiKHUhVswO3QjpfAirSzLEzUUbxAm3K8C4/DHlPIViZOYcCZhbcgIF9pEi2+LlQO8x3/wDXznZqcNcX8xiKr3YuzIP3iBPTHP8AhXYPvtD1c7UbZtOvxG2k2ba2CWX/AGaZVSC9WtUK6YJe/hUqACBIEGIB6Yxsqjg7zejXVjaMFTi+WElsxQgAbVBabDV4jYkgcsVl7ZZGmBGYptt99vaNtvlitQ7DZBBAoFrAeJmJ8JkQS1jI3EYs5bsvkk9nKU+W6TsZHXnfE95oBxDsfh9jKtX9peS8MV28UEAUzzJUbjaQfPFb/wCKFFp0U8w5EbILywTkx2Jwy0sjRSAtKmkbQgHOenW/rix4Raw5wI6ydvPAqHyidl+P9CJOc7fVnWKeRrjUN3BEeIqbaTtAPvwCocYzSo2jKsCRLPqgiGAMEQQIvjqeYYaGkgCDc7fGcc9yGYd6j00RnUyCy3C7w3O1vU+eK41sHf8APdI5coBFIPj94FzuezbgGolOYGkszcm/eNivzx7k8znASEq0k6Qo+/I3X7tsX14Tn6iR3Gkg27110xy2OqZmxHvwS4J2fz6GXbLKP8KAn4lYxUotbn4yIz5LsIo/6j63IxwjibiTnSPSR9qRtHK2KmZ7I5m5q5ivEyTqkWYsOu046AtN48TSfJQPywtcXfM6gaK1am8j6SqqI2laiwZ8sRVATNJ6jJWzV6gB8hF7I9maJqArXbVJuSwPtaosNrnF7+r1B2LOkmIIEiIa1zAPuxQpcXrKdlViL2B+agA4PcM4g1QeJDI+0agVfhb5nFWw12mMdY7ndjftkWY7O5akoZadJj6zzn13OBj0EWPCF/dGLLcP7p2fWEpt/d94GEkySI2+fO+KuXBbUBqaDYmZiJtB/IYZRUnkYseZayzqPsaibD/aLn+OGvKvUKWywQcpa/4ThLTe9x6xh14PXXuAq65M3aDBO8SLj1GFy8RsG5iz2iy1UsHfSoEfencGJYXNvngdxGuTp8BX1N/lhi4usnSSxjmwFz8AI9IwDylbwvqIH70Db0wUIq4HDXQlKixNmUsOsX+MY97tvsyfIiDjetnqQ3qIN7FwdhJ59L4GvxWiGnvLj7oPTVuB0vgnIg5MZelzN+1CfYZdStfoce0eJnXDCOhxSq9qMuQQwLk7EAA7ahcnngLS4rLl6dN6gJsNO1gRcA9IxJsmJuZqx9F1K9q9ZA+Zjnm8pSriHUN57Ee/fADPdnqiQ1FtYFwrGGH7rCPkRiueM1ifBRI6Eza0jcjnbBbL8QqmNSBRANzJm2oQLbbYnR/4/GMw8mBrI9hB+UHf0xnBacza32T8zSM/HGYOjODr8jjMLR/jB5QfyjYnZ/LDbL0Rcn2Afas3xxdo5Wmvsoi+igeXLyx5jMW1EyFCTB1AvAxsuZT19MeYzAqMBLKVAR7J+B/TGnESWoOAhY6TAMCT7/jj3GYne8pp2nKsxm6pN6UW+/O2IRWqn7Kj0k/HGYzG8Tyyd499kOJawVioWVV1MYibiFAUe8knlg22fvAUt5/x2xmMxmyAajNuJiUBmy5lyLqvoGnG6VHm7KBzEX/HGYzE6ldRm7seUn0ifmQMbaZ64zGYUxhvIs7k1qoUeNPmOfI2IwjZKh3eYKoZ9oCJE2MbEc4xmMxbEdjM+cbiMHDaWYHtKo/ecn5BQPicFadfTeq1Me8Ab29ozjMZhSbl8OKzVyGvxzKrOrM0hAJI7xZAHtWBm2AHGO2NBPYZal2BOq4gcoUyYv6YzGYg2UqeJ7C/6XjYWWPwiXU43TJs0H2QEBAuNQ35Hri1wftHRUy1GrWJ0wqgRDczEmQdx+OMxmKLmd9rqYs3Q9P0/nBb9Z+0J1u1NV000uGusgEm8yGKn7A5XwHGczYqa/o6pGoifvCdEy3oTbljMZiq4/SZhfqlA83GvxP1mI2bqOWqMqg6pZNM+RhlIPmJHri1S4bnHJT6aUWDAAbZhaII28pjGYzBbEo/zBj63ITsAPUB9pDmuytS/eZl2326EQZ1E8xjXLdlaJHjaox9d/DpOwG+PMZjhiSuJzdb1F1rPy+Ut0+zeXX7BPTUxPKOZ6YnTg1AbUafwx5jMOFA4Eg2XI3LE+2RZrhqhTpVBbpH5YC0WKmNo6ER7h/HGYzFFkWY1UvrWDe0PeMSNQIEjxDHuMxxgEinyxmMxmB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800" name="AutoShape 8" descr="data:image/jpeg;base64,/9j/4AAQSkZJRgABAQAAAQABAAD/2wCEAAkGBxQTEhUUExQWFRUXGRoYGRcXFyAfHRsgHRgYGBggHBsaHigiIBwlGxgcITEhJSksLi4uHB8zODMsNygtLisBCgoKDg0OGxAQGzQkHyQvNDQ0LC80NDQvLCwsNDcsLCwsLCwtLCwsLCwsLCwsLCwsLCwsLCwsLCwsLCwsLCwsLP/AABEIALgBEgMBIgACEQEDEQH/xAAcAAACAgMBAQAAAAAAAAAAAAAFBgMEAAIHAQj/xABKEAACAQIEAwUEBwQIBAQHAAABAhEDIQAEEjEFQVEGEyJhcTKBkaEUI0JSscHRB3Lh8BUWM0NigpLxNFOTwlSDstIXJHOio7Pj/8QAGgEAAwEBAQEAAAAAAAAAAAAAAQIDBAAFBv/EADURAAICAQMCAQsEAQQDAAAAAAECABEDEiExBEFREyJhcYGRobHB0fAUMlLh8QUVQoIjJGL/2gAMAwEAAhEDEQA/AG1aldASMrXIiD/ZT8BVOKo42QNP0eoL21Mo8z1w4XC9TpmPPC9mnqM0ONHly25YMMGrxZ/F/wDLz61fPyQ4s5DilY1FC01WetUwN94TFZaomxmRO3UWufKMEuGiXU293pgCoSDCVDN5jVY0ieY1OfyGFHtTxOpUdqQVAKb2a5JlQdv82HShQHeTM72wg8cEZqqJIOoRbqijBNRBcDUhUeCrqQeYB+Bv1wUyPFsxl6b921Mz4vFTnYHaGFsD/wCzqsqsAH8Wm0qxgGx+9v6hsT5xDpJMmxsNhbE9gdhG3rePma4XmCtNg4YMRMU1kA+u++Jf6vM0/XPaR7FPkBH2Nsa5Di9RctRYkOCt5MbBf1wRy/EV7qUXTJIudXSdjtfFKguK2cyVWm4HekXA2pzyuITFfNu4dh31Q+8T8gMGc/mAzgQhvv54o5avrd10Roa7GLyfPCkQqYMlp/tKp/8AMb8iMWWYgjxVLxbvXO/+bBJqVRQQtJDedRYCPUemIK2UEgwF6gOvxwaM6xPc+8PAsNDWkn7vUnFHhdNCx7xdQi1gfXfBXjOTVSrAtJRgQf8AKcUuG8NdlDrfVI0+nOZxzcwCX/o+W/5dP3qAcU1pUwnsrufsj9Mb1cq66gRcbD8MbZJPBcb9cLxDzKtFlkQq9DYYILOhgI8JHwkjFALsYna3wx5m8yU8LCJO3vmMNOGxhN1gqb21Yjrfa25fhis+ejQYNgfnjelmgQbGTgrOf9xIhXJ04g+WBPaX+0H7o/E4OUFsPQYB9pP7Rf3fzOOeIvMFnDVUqsNBDEeCmLeYvhUw2U8qzLTIvKp8hiUqJfYNq3/mBgaKd82Tv/8AzGCVSnLQTcdD5DFNEgZoeQ//AF4C/uM5uIN4R/ZD1P4nG1bGcIH1Q9T+JxtWGKCLK5x7jCMexjoJ4MYcbAY8Ix06QY9xmMx06HKKtqG+0X2uLYu1EBWHAYxzHzGK2RzGpQSLlZHWxGDWTErcch+GDOiLneHKaid3IABhY6RvPK5xoiPTZSVbT1En5b4d61AWGkXJHLzxQqcPIuG0rTMjnFuXlfbAqEGC8pnPEItq674Uu0lJjmKoDFJKyQL+yNpx0TJZVWVTuYmSI5YUe1vC1INVdQqEqD4rRcbbdMOdxFGxiqcqhplB4dRkGJMiCrSZkzBk9Me0XZ0lwVa4Ycrcx5HfHo4c53Y/6j+WDHA+EoVqmoNcd3EkmPEQYk8x+GF1bVHVS7AeMM5TJ68llx3lMSvNuqJ5b4gq8KqLl0VK1IlajGS5AMqojbe2DdFKK0UXSNIYgQotYbAjpiDOGmcuQumdUgGBy+XrhdRE2r0+KwCTzFXLZPMLXWdLJqBLI0jFnxipVWwRn1X3tYXwb4Hm0ppVFSpTSVEA1Bv8cUszXy7CRVphh/iEH+OGBJEy58a48hVTYhShQpVW1rV8JgESNxAG/pHvxFm/oyNBNRmuDERbfCq1OC4FRdLHVE7W5e++LHDsw6J9YxeCSWhjE+YXDgSBjRxzMKyU1W9mM89sadk8+oplHFgSQ0SL8t98Dq2eWoUg+KGsZFo3gj54G5amCVEVJLQNE87ek4Bq4RdR6zPE0EBWA6kr+WKeVyXeAMrKRB39TaB+GAehmICpVudI8K7jfd8WeHZqtRLGnRYkwG1stufI44rXMAa+JsOHkMR7Wk7QescsD89kqjtdGnewPI3wXynH6y1ChoLqaW1M4AvvcA9NsWUzeYKSKdKFkz3rGZBEQE/mMdDAGbyzQkKTbYDYzt643oUDA8JGCdDNZnVOimLg/aNwCuxjrgrw6jmXDHvKSjVH9kTMACRL45doTvIMrt7hgD2l/tF/d/M4aquXdbu6tJjw09PL1PwwrdqP7Rf3fzOA5uBRUEzhkyufdaSQ3IC/kBGFnBMUnFINU75VBEQFggixWFm1sSq5VYyUq0kFoEj8hiIkBc0Ztpn/APHgTlKQYj6ysVItNRl5DkIxIU0rmgGYr3REMxb7DdTjlG5nN2g7hnaDLqoptU0vJswMb9Yj54J0szTqA6HR7/ZYH8Mc8zFId4h9RhU41TjMP+9IPuGIfqKbTU3L0IZAwM7e9PGoXHFspx7M0vYr1R5FtQ/0vI+WDWS/aDmlIDinVHmuk/FSB8sOOoUyTdDkHG86eFx4y4Tsl+0VD/aUHX9xg346cGct2uyj/wB4UPR1I+YBHzxQZUPeRbpsq8qYQIx7iseLZf8A8RR/6i/rj3D6h4yfk38DLVKhmwwQNRUqLfVsbNe3jE74M0OC5ogasxSXyGXP4mqcXeI5TTWpusmYSOm8E+W+DAS0SfdhokA0uCVlMDNss38NJByPUHHuc4PWCk/S8wxAsAKXToKf54NjLqLmSRzJOKfEOI6QAoktYDcn0H547ecTAPD+H1NXifMAbCXCz5+FRbFHjyxSK3swF/IxgoOPOXUFYMkbDlvzPTA3j7SjHqwPzwxBqJYJi4owQyKDu6zd2KhVVIBn7wB28jigMMfYmoBWeTA7vf8AzL+uJiUkPB1oVMv3tXLU51xbeI8xvI2wQzNHJLQDigkagDKCZMxNvlgzxDL0KiHUYEglg0GYIEnAxeFUTRZaRNWKi1CCwuQDG3xvhqnWKqbvk1hO7RNACyQIsAQREYs5LKEHUSqpsAOd7enTEFbtEpVKegh3bQVbcCLm3pge/aV6VRqVRRoABQhSZHQi95x28EM5yoGMikXItcE4iTvAZXL/ACI/PFSh2oLfZqH0pt+mIs9xrMNC0KVUFiJZqZ8I54IglvtJRJpIdPdtqIMRPsNF4wvdn8nR1LUqNUDo4IIPhtFiuC2a+k6VWsCyyTqMb6GEfM/DFfs/kGemSokayPkMI3MYT3ifGTRr01phKqFS2lbNILGNRNjvv1xX4NmvpdYgVGokAEKV+Mcj6zzGIeLZBqeapyIJRmF/UY34GhOZUSos2/OJI+cH3Y7Ub3nAAcRoTgbDeqSeukD88DOLrWoXYgJPtWg9JtY4Y6deANTrMXg88U+K91VptSeosOI9/KPMG+G5gBo3FUccp6dRjV7sMnZ/jNNqYBcTJvePjhep9iKAF68/5cFMhwmhSXSKjEDlGOInAw7xSCgjrPywkdp18afu/nhrepTHhDX06oPTacJ3a+uFdTv4eV+Z6YVjQ3hUEmhBhGOk5EH6PQIAMKnMbaROORJxFbeFrzNjh0yfalVy9NCggeAajElZ+XhJwiMG4lcmMpzCFeqO/cgSNXT/AAjFeuJTNGI8H/Y2KnD+MLVqtpAn2jpM8o/LF6o0pmv3P+w4IG5iE8TneaHiT1OFnj1OajnofyGGnOC6ep/DC7xUfWvbn+Qx5WU05n0XTreID1wDj0C+JMxT0seh2xqu+GBgIraT5ddsXxlyN1IxVyg2wOTPVUqPoqMPE1ptueRt8scmLyl71UXLn8jp2u4bNMdMeYoDtBX6r/oX9MeYb9If5Rf9wH8fjPpRHCm+ak9CVxj59Z/4hI57YTqnBswxlmRf/MT9ThR7WcZbJVkokGsSgqMUqCACzKBMRq8Bt6dceuQB3nzoJPadRzOZVj/xKgDbwk/nHyxWXIUqja2zLsdrCPw5YBpwUMAwzaQRPhYn8FxZo5ZKYvmoH/03PzjDbDvAQT2hmjwvLKw8Tt0/k4Hdo1XuyB94R8cRjMUf/EVG9KR/M4gz+dp1EYIWJUqLgCec7nlhSfTOAN8QLg12UrhKzFgCChF9t1P5YEFcDuA1GTPsHJdCGJGuLEMyx5CANuXvxO6lQtzptbjtJRYJiq3ahRsEHoD+WEztb2lp0SlOiqrVMMQSX8JkC8QJP4csFuC9ocrXU6VpB1gMra5B67xB5XwwIikEC4WqdpxvCyNj3ZxGe1h5K0/ufrjZs9SH91T/AOkT/wCpsQZvj1KmuplVR5UFP5k47UJ1GbntTUjZ/gBiGt2krH2VY/5sTDjtpUmPJEH5HEVbjNUi1SoPev4BRgahO0mTf0hUqaA6kC5JMwPA2KHDqlcAikhZZub7+7yjEdTiNY71an+s/riuKrAQGYA8gx/XA1C42g1JKqVfpStVBH1bgCP3Tz9ceqrGouj2jIHz64r5NpzCmZ+pf/1oMTtYqRyOFvvOrtCH9G1+dRB6un64o8W4dVUI3fpPe0wPGDpLOFDRGyzPuxuc4/Ue5V/TA3jmecKksxAqUzAMHwurW8xE+7Dh7ikVMyXZ16mYOZqZoLUpPUprGsiBqE6dvtGLbRgy+QIu2dqf5aAj4lMLtHiTKtRgz6e8Yx3gBuZmNW+KrdqqQM/WsendVPkSsfPDHV4TkUNx8/vC3FMtT1MPpNZvqHYeBRJBAg+H2SDe4O2BfaPKBGyypUaXpqWljLG0wJsPIYgqcaWprZRBCaV1o3iVgNSgWh5EybeXPAvj+eqZjugtIg0gFDkxMDdQDO/XAZSdrqPj0Akmvh+e2Es5lF7tj4lIHtajbzuYxDwbuytF3psxFZ5Y1CAy6HIGmDs0GfKMC6bZmoCtS457EHygKPXFylmaaUgmohlZ7XMeFxz53xPzgT4Rzo0iuYeyHEWNNHGlGZQSFG03i87Yn/pWtDDvbOIbwLcX6jzwuZfjKBu6VgWBKxbrtcjlz2sb4LVyVggalInaCI3BAJvz9CPQTbV4yqhYO4vUKBDqLS6gzFgSAYgdMAuKH61/X8hgnx2qXCALB1b36HoOsYo56kCwYNqDX8KnUIEG3uv0xhyYiTtPY6Z6Sz2gzMpIPUYoq1xgxmdCz4zaDMWI9BcEecYF16HiJHsyOYtPvwVwuuxEkerw5N1b37fOWsmbjAesfG/7zficMXB8rq9q0nSCDdW2TUNtJaAeYDTyusVqnibf2j+JxfFiZbsczP1OdHA0m6v6SXVj3Hi5pY9hT72/XHuNGkzH5QTta5hvL3Kv6YXO1mR73MAj2+6KRY+HUWBPnc288FXzq9ca0aKajVG7WP8APw+GKc7SAGneD+zWcNJfo7M6kMdAkxBAJG/WY8j13OsTzJPqcVa2YpKbwW35EjkDfafyx6mdVpgEARcxBkTaDNsK7BY64y24E2e1+W0/z6Yr5Ct9ZVXqF/LAvtBnCFbQ3iCNYG/I8riym46Yh7IrqC1dVQmWVtTTH3ZB3t9rbbaYwAe8BU3VRleoEIJsJGAnE6veVAKOpqoaFAEE8iJ6SefnOLnG6vgEXvyxtw3jeV7yBWQuVMgXO15gctr4IOqEro3IkHE+Dsz0dbIHb6tyJtAdlEiZsCJ2kjfFjhnCBRUJJBBMm3iJMkm197csR9pKzDLtUH2HRwfIVF/KcEKkOwYO6iTKjTcgxeQTFuRG+KKADURwSoae8LV2ZzrLU9WmmsAbRqM872Gw3tzwvdueHM9WkVdreHwjYzMiesxMcsTZPiOYo1HV9BpLKoAYIBIg7fc3nrg+qkqhIGqFJj02kjE1If1x3UpRraVM4KtHLolPQaojxtq0abiwUTrmBB23vi5SzGpSdLKBbxc+RjGtQCqujXpfxEQbiVZZ9xPywnjLkMT31SZ6AmOlyOflied1xyvT4GzXUbmzC/eHxwA7TdqFyoWF7xmk6Q0QBEkmDisE61ax/wBI/XFDjdCn3YZtbAMCSzA2uPu7X+QxnTqAzATVk6F0QtfEbeyWdWvFRdu7YekuCQfMERgww2xynIOxqVENSqKawVVGKRMkHUkT5csOnZHi3eJ3VSoGqIXEs4LuAbEpEiFKy03JxpBmBlI3lzNdoMujFWqAEGCOmBPF+0OXqLpWpcFWNuQMt7onGnGshT75y1KmTvJHlgbmVpBglEL3o9oCmLG0DkSpkidjB2xLHlLMQBxzNWbplTGGJ3PHpm1Xi2XS5ghjqUlSbEDYx8vPG9Hj9JXulh/gvMbREx54jyjKz6DoZl0SuqApO5ZQesAzYLqN4xPxaolOpUpwKMP4SjNqAN4P2TYiIiB1xqYY70+U3riYEYk/sJ/PVPf6UFaofq4QUqgOsQBsQRPOQAPM4neu1XRTpIzFBpOjZbA+I7D39MA62cBECu7GbErMCTIviCpU9oGpUubhRFxa/iAJi0xiqDAoGprnf+ZmOla/PVD9NylPvGBVJ0gk7nnA+0BzIkYI9i+DpmXqPrhUcswgGZLBAJFgbzM7DyhEr1Kezd64AAEsBz2228sdI/Z9mdeWzDCdXegEkyT4OZgdcKTiJpDHKZAtuIB7U8NWjVFPQoUksjgDxXlhG4INz6DAviOaK0W0ttoYc7atDRY794m33cNHaimcw1IUxBpl5LeYHISTt8sAO1nCK1PLtVZIpMPCy7LNalCmYI2ME7gC+CjL5NlElmxszq3s+f8AUW/6SLEsxKn7wY7+QNwTH3vhykp1iUJV1mSVAhTcdGYAkn7oO/uxZ7JdmDnS+moF0bxMidi3IAwYiSYPTDLl/wBnKkFadfWxEgQVDSD7LaYY2v05xjNkaxQFy/RqcGWya5H57Yl1piWU6he4v12IJ5/eH54qd5FpI5GeQP8APNsGU+i0Q1NnqkKxUqV2IMEaGUCZB5YocXzOW1DuUcKRczEn90kgR5AYXC9nTR9sbrlDkOKG3E8ydflIhhpIB8iJsT8bYq8aBqZh2VfbIeB1dQ7W/eY4xIIkODedLeE/NtOLzZc95JBFkAkdEUW67csVy5dKgntI9HgLsRAvcP8Acf8A0n9MZhwDeZ+JxmMv69fCep/tT/yhGj3tV+7ooWMEmXsBMSSYAGB/FOzuZc6wtOpEqRRcMQVJ1WNyQTBAnHS8vTyFJW7tgushSQxMkEkL4iept54EdrKujL1mokh0QQwsyrqX/tkz6+++FSu5NmZOoyq+yihOcdm80VdgLSIuNip6ciLjDH/SFSfaH+lenmMQsKWYVs4oZKymmlZIGh2cadaxcEneenvMFdiIIGMnWElwR3E9L/T1AxEMNwTJa2Zcd5U0Mx0qVIKjVGrf/CB8QbYo9keLgd4HqP3pOoCTHhHi0x9re20L8D/D8t31HLrq0l0VQYn7EiRPu3wHy/Zw6XqH6oKDWVRGpioLaFNypgMeYsLjluXGoXSZ47Z3Zyw23jL9BashKEiopAKloV5lgVJIAOkE6doHLHO+CsaWcAYFSSy3EbyAb/4hGHPJVwMmjqoptrMAEHwuhDSAAJMASROFmjxRjUOWq1Pq1LNQZiJo1I1LpZtkZgFZSdPim2+IYVAcr3qbeocviXJ2v/P9e6dQz/DhXosmuFcQTF/XePlhC7V8Xr0300qxVNTodOkGabaJLAahKqOY2x0aigp0UN9AWdTCDAWTI6+X44Q/2ijRlsmrKFqPqqvETLSzCRy11WxvUecJ5jsdBHaeZWpNKnJN1BY8zIE7+WHFM3SmO8HSJva22+EDhdX6tfQD8sNPD2Aq0XKhtcAhhIuur8sef07VlcT1OsW8GIjw+ghPOZinTanVLBQJBJ6GRPx/HAbi1EmtV03AYMbyRqAMkbxJ32w4/TsnHeMgQqNJ8NhJkDobjfC72zy2TzqlUqCk7aRq7rVswOwIvy32w3UY1fZjW8To8zYiSqk7f3AzJpJB3xW4hl+8QJMCQT5iTbBPg/AMtlqFalqqVKqk1C6qEiyrGkkgiRMzN8Cq2YCgliAAJPoN8ea+M48g0G/Cezjzrnwnygod7gji+c7nVAjWsKYt5j/LO3ngx+zLPoBUUwJALcrbBifI7+RHTC3keF1uIVS48FJbaz7KAfZUfaa9/iYxLneF1eH1AzAVaTDTquFdTZkbmpPqeW+2PXxppXSeZ85nya3LDjtOgceTxK0e0vzEzhVzNKmlRXc6RU1BvGb6QADpAsAxMmReehwxrxChVyyNSdRpgqrMNQGxUgncH8MLXGMge6aKbT1Ava490jGIApl77+72z1SwydOOPN9/s9YlkUzTyYNRADl7qF5gGCVYcmUn43xU45mqTshpMCNAvBggFgpnmfsn93zwrtxOsEak06WAFxcCxgHpht4TWatQopo8NPSGqP7KrGmwEFmNoUdLkCSKZenY5FK79vwTz0zU2quBBeQpAyXYATYxcmGchRtMDmeY64lzuQqMnfgjuWJbWTAUTs52Vr7YK8f4C5p09OkqGaKtMGxkHxIxDWGmSJAMeK+NKc06mXaNSCQogaQ5WRAOx0hjf71saMmLSoXvAmcly3aCskmXzE0xUWi6qCGOpzUfYqOuoDUAAIJO82duynEaORo1aGZqrSrGpr0NM6SiQZAI3nnhV7XZWGGZonQ9IjvAsSJuHHmJxFxutTzOVSsi1TWp/wDEO0lTMAeNiJvBVV2U7CMUxFfDmSzF7omNfFe1tGm9N8tVRzqJqDSSCpHmBeYNiDbcThW7Vcfr5mgrVKgjWwKJIQaQGXwbzDi5+7gT2cyQq1lpm2sMB7lLfl88MJ4AU1UrHepLIG3hYuDHs45wwbbiFGQqL5lrNVDlq+TyGVVlDVsvXqVNUtVZtJgwBCKAbeXrL3xrOmnl61WGU0YqGBBbQwqFAxFg+nSSJsTgD2j7S1sk+klShpqaahVlNKpLMTzJLAL5YjpcVzWZyudo5iFrIikBbFda6lBg2a3kRMYc4206u0kGF1OYcTzLV6tSroM1HaoQoJC6mLH3AmJxBRoMwOlGePuqTHwGDjdnc01+8J8tZ/XEFDszW1BWIWQT1/DExxHdtTXUpLkagW6N18VufOT+WD2RyjGh3hbSVRVjWCXbvSLKJmKcT0gdYxNS7MAW8Mc7Ek+8n8sOPZTJGjlayTY1GIjkCigD5Ym66uZTE/k9x4xG+ken+hcZgkOAv95fhjMed5B/Ce3+qxeMkyVfVSgcsxSv+8Iwc7SdrEoVhl2oLUFUKrsTAhyVgiDPhvfrjKPBkpqVWLlSfPTMdb3xnGOB069QOZJ8JkciogY9LHj0CeJnzDIxMEcS4qhpZujToU6IpGm00xGoJmEDTA6MPicC6rG1j8MONLgak1NS6hUBk7G7K8W81Hwxby3Z+mogIY6FiY9JNvdhMnT66s8SuHrPJXQ5if2UVhVUEsYenAJMCC207WwUrvBqECAKuke4N02wdfhS03pFFgl+XkrN+WNM9km0PAGzMfePxscVGMqALmfJmDsTVfgnPa/Dqozc0gzUWupLeEA2IueRvGPU7JmrWqGuWSnoMMkE62gJIOyySWNrA3wyL2YzMQagKd6KqQPEoO63YAqfCY6rPPB3M8PaGA0RBMRJjSYuOYb5HruRj87VOOY6Cna7lx6bGkY3NPSFNwbbR74widouxB751ypOgD2arAAG5YIwmYMCCAZBu2+HuiahRdKwCoubg2EbbY3+jf4SPQ/7Yre9yJPm1EPhXAytMK7MD6e+0SIvg5kKempTEyFH4IQMMndE+2Sx6sVn8L4FVOAgZhq6VGLFNIUmaY8wNNjbaeeJeTUMWHeVbOzIqngShoeplWCBWYVVszEAxfcAnEmW4QhMkEGFkSTBlsb8F4U9Cgyd6zM1TUWbT90CBKkRPli4MoVU6axLEySYHTkALW88BsanciNjzOopSZaoZBCzsReopVvOf9sI/bXJK+Yy+TojxuQzkD2VkiT6AMx9B1w1ZriFegJXLDMAf8th3nvkCfRRPriPsvkKbmpnHWp3tcwJJUoi+ELFiPZk+gwQqg3UBdiKuU6dPNZRRT7pa9JRpQKJABPTcfhviNM9UqHu6lKgmpSBSdjJmRsUI0m/MwOWG5qNIAswcAbk1Gj332xR4hwSnVJD0ZUxBmWFuRnUPwwSok7MBp+zGnUBZVUSZGmsxUddlONe03Z1OHZfWtapDMoWk1UkFhLCICwBueoEYJZfLZrLGcvU71f+XVN/c/P329cAc3xJOJcQT6SQlKlTICara+hPQubxuEwG4oHmWwKCSx4HP29sXOCdl62c11qjhKZLE1nWzNzCi0id+QxKe+yLaag1UnESPYdSIBViPC0G0iRjpHYahSYZujI7qnmKvdrsFBKwY2i1gRbxdcTcTyi1Eq0FfSXUgMOXuO4/KY5Y4rVb16Y46kgnbY9pV4TxjIv4kZAzgDTUNxEwoDGBBJ9nckm5JOLGb4KjqQsI3WBHvHPCxlOxwdmSplhTX7FRagUzMRALDaILKZIbacSU69XKVUoJVaqhhoqKCadNWipLqYNjCwfagRvgkH/lv6ZNvJndLB8D9IE4lwSs9dkakKYsDVsWZRbwxbSf8XwxFk+wVUtTir9WagJgMdIJ06ojSGsRfcekYZsznqldm7tSSB7K9OXqcQ8CQ1XB16XAMCSury1C4AuSIvEWmQuMHVuaWSYPq8fzxg2tn8plM0poInhqFGXnDDTK35QL85PWMdJGbpadY2FydFxHqPw35Y5Hx/gtQ1y6BixfuzpEguoEEkeyDzJ6Y243wRFWVLtmFGsOzSWi5ETAB5REGMdrAMqcZIsdo49tcggH00prFJS4BbwOwI7vWAssurTbUJvMjCv+zt69WtmGJLB01VXO+svqU+ZPjt54A5XtHmKuXGVNWKQ1Fyx+yzh2ZixJZgTYCPeTOOidhmTL5d6e7CoxZwI1CYQmYM6RtyxrSyhEyOyqRZl9cgfuiPT+OJPoI6D4jFxM2GBIvy2xuCIkzcxb+OIlajhr3Eopw8kgATPIY5n2k4rSrZgNT73u6JVWZE1K31lvtCAbgTvFhjrr1SQUQQTImTPxG3uwC7O8ApZWgtGAxBDu5AOqoLah0C7L5X3Jx0Nyf6K3l8f4YzBCMZgaRDqM9HDkG5+eJRQQcifMDA3+tdKPDQY+sfriSr2mOklaSzaxbyPlv+uHCHwky48YQEXhT+uN1qH7h/n34XP65VPuUlMTpuTPS0YjPa7NE2FMf5D+bYJxtAuRT3jDmw2qidP94Y/6dQfhONM0SGqahAKXJ2gavLzwtV+0OYYqWfTpOoQot9k7g8mOKOc45VcHVUd1kiDpHp7KjrhhiYxGzIpqPeTy1Xu05eBZnfYeeKWdpvTZmeyQLg7xPL34QW49mu7JZ2m0HU19p2bAp+JZtiD4mUuQRDEFSB1nzwukXUct5uqdiyWS00kVmAIRQbi0KAb+uI2y9Ee1XUe8D88JeTvSTUL6QDI8oxDU4amlTebg35+/FRi9Mgc/gI8GrlB/fqfRsQniOUFtZM8tJIPywoUsqAIn54iapDgTscAYhcds/miNuS4jl2SShDT7IBn3WE+mNK/GsuDHdOT7v/dgFlmgG+NtasQHktzqTcX+1vI89/wwGxiBMx7w0OP09QAo38yOnvxH/Wph7NFR7/4YHV8uUaIm0yLiCJB/3g4qBsDyYj+WPhDlLtVWYnwoseRP54G1eKZhCTRYIpF0CSk9QhNvRCNyYOKmXYybbz+WNu+A5gfzP5YYKokyzsfNlPMdsKrhqLqaddgVRjGhmNvCwAIPqJGCfBuFUKVDuiqsTd2I9pouQdx0HQYpZmpSMamSRsZWRcDf3j441/pmkovWU/GdidwPIj1GE047u5f/ANnTpCGvUZP/AFfq0ZbJ1ioNzSdjpnmVYXU+fO0mMb5LtU1JhTztIqeRYC/o48De+PXFPJ9paaSNTFZ3023A3PqD78Ek43QrIFcAholX0xcxeTy3who7cxymRBbCvXHDhT0K0NTIPODY/DmPMSMJGdmtmqgAAD1tACgAkKRTmfM6jJ6k+WNW7PaDrylY0hMlCdVM+hM6T53jywNy/E1oVab1AdKEAMASmtSpILAesWO84myjhYyN3MdMpkqlCaY0qJsN46yYBLHqemFbiNYfTHVS1JlgM7BQGdv7PSoIgMba53InrhmTj1PNadFQK3JWi/oQYJ8gcS8Q4HSrkGvSDMBpszCRMgHTEib32vggqD5wnb9osNRzVKnUq92zCo3eFg6us6Qv92TE6RczfHNMzxOsarMzMGJgjp5Qcdm49mkyNM1KYK1WBCgG1hJdxu0W3mSQPTh9eqzNeWJgCbk9P9sBVHMZmPFzQAggrciCPXlvbfHaKVQOAyuveMilpU6SbL7SzpZmMBSLnnjkXEuF1qEGrTKa7qZBXqQCpI1CfZmRjpfY/iWWziond6K9Ih2QGzkDTrAAAIhoiPDMbXNVfQbkHxjIKMY6AZVhom8xtglQzg0BSgJA36/xxG1zcD4YgzqMqki1t/hP54H7j652yL6pNQzmkg6F6E3vb1xXGAj5wywJiIvrN5HQEYCcH7TB80KCl5NTTJiIB8W7nkDyxU4a5MgvU6j5ouPXcH7w+OMxs3FMnP8AxdEeRqKD7xO+PMRpvCabEUpGKnFK7BAATBMEekxjKffGBpQbdepnrMiPf5WxpXoVhAdlUnkUv7JBNx1g/HHoLjAPInntxKfDr1BIP8jBtY6YHDJuSAKrAk2CL5qQAB5g/GMGsv2HzbbiqAfvOq8ydiZFmj0wHC3uYMYIG28G547dbiPeP59+KmSDA+K0kEExzkc/O2GnM/s/anSC1Koh6lJSNTESZpKSYFwrke/HvGOw9Ogaetg+toNjHzbqBiRfssuMWOtT3for7/SAzmF0xqUGBaR0n8j8MQHN0tPicQOhJ6H7O9jP+2JqGXowCFXYbLPn+eNqiqpWKZI2sp/QYIV/R+e2Et0/8WPtH2mn9JUxK6pvbSCecdPP540biMxC1SN/Y5kHnPUR88W+9YgkI43NwB59cMfZDhaVaRerlq9VpA8LAADSD99ZufPljmDgWTOV8JNBPeT9KiouaeSRSciOcL06noT7x78RO1Ume5g2Ilxzm9vKDHu88df/AKt5bu2IyoLabK58RtYBixKnzG2ELjWQdb9z9GEwNRZp8gWInE0Go8n4SmTIqD9i/E/WLorV5AikpJgSx38PTzn3HywVyHCc1XECtTAm3gdxv5CPZM7i4Hnho7K8GzCOKgpUBqW1R0k3Foh5v7sO2WLhFWoAzR4ilk9wLTGFcAHm/bKY8pIvSB/1H1nNcr2czVOm9Rs1o0iSppHSwiCJJHMA9RjThHZQZkl0zVUKsagALNckAlh4bn3W6HDr2h4OXpMykU4BJhdZP+uw6yBIwt9j899Hr91pZu9IEiARH2iDyA38pxwxhlJERusyJkAOw9H9QPxvsSKAGqpUbVIu9zaDaPIYE0eBU9Qsd+bHqT+Jw9ccoGmQgfvKV2UlrqS7eEdV0sAOkYCFI6YZMa1xJ5usz3Ws++FqfYDLd2JFIGBeSeQHM9ANsVeK9l6C0n0tRnrovv6HzwfqcSyiU1BIWE16XcKdIsSbzE88LnGO0eTKMqV6YMGApZjaN/Da5F/WNsICAdzUtpzZBagn3mBqGaGlkKLE6SOQg8oHMdPLGoyNIjwqkDlEfAwMD6fFacQSzXmwPMhTf1xIM7MaKVYhgLaD10mfffFy+PxmRem6nkrXrIHzMi4l2boVhB1of8LGPeplT8MGOCBadPuHY1DfUzKAGk8x6QPdinxGrWpAItBn3PTT5bet/TzxSy9TNvLLSQbhdZIuDy64Rwt8SuJMhWywr0n8MKZzstSbxUSaTdBdD6qfyt5Y0y/F81kzFUFqY5jxJ/7l/nwnFTLZzNK/1j0kFxB6z4d4kxywdy2bMeIhp5gWxPS3hHLqprUPZx8hFj9oPEjmKLVlEKFVQJ+yWAbkN2I3AtHTBL9mvZuj3FKvIarWV2186elghpgEQN7sLnyG8XaPs0lai5plldVJUBvCSADpjoSuBXY/N5vK0B4NVOXgiW0yQWsDYEqDaPXE67Sura47ZzhdF5o1UV020nkd7Rsb77jHLM92UrUKoCuVYPpUrMxFn8EsF5bH7XS7/keO0ap+tBRvvqSV9/Me8R54Z6S6gCj61OxBBB94xMMVJBEbY8GcnOe4llmFLNGuaLEKWBBMG0pVIJ87nlFt8OXZfLUgzJTzNWrChijjww3hFiLxp5G2Gs0JUqQCDya494NscwTK1KfEnpqxKVKQZdI0gqSGB0z7MhuvpGHQ6jOaqh/tHwlGYfWPSUghtLqFaRzklrdAL4X6OvLMWy4BvLVdCsXPLUpB0Dou/Mkk4O0MrT16GqANEmF2A/xMIwQXNUUIKLqYbMBPvDGw9xxUOqsWJLejsJJUoUBUUqnDaJJL0ckHJJYNmmUg8wV7/wAJnlyxmH1KbEDw/wD2/wAMZg/qT4RvJiPiIq7AD0GFXt1wI10NRGYFFA0KolvFczysenLA989xtvZyuWS/2mm2qD/efdvj2plONvP12Wpi0BQCbPe5U7r/AD0C2Dcgx1CpU7MdjBUK1axcKpPgLEEkRp2Eafjfpjo4OEOh2d4qQNXEQu0hUANmJN1Ubra3TEn9Ss039pxTMEWkKWAs5b7/ADBj3DBc6jvBj80UBGvjQmmsrIFagdtorJBv5xil2pZT3eorFzdgLgqR8x8sL+e7EoiB2zVaoU0CC28VZ8zMMdrkxiLivYbJ0QG+tfUwB1MeRLLyHXngLe1SzjFRtj7h94J+koLF0HlqH4e448ocXoI6VGdGVWUnnNwwHvG2KzcLy6kwiwLDVewmN/LHqZagIVRTFwBAX3fjjR558JiH6YcBj7h9DCPaHtNlajAUhTCzIKKQWkEjVYWIBtg1kf2l5fRejVJkALSp2upYXZvKOXyOJuKcNpFNFKkUIhQ2lAABvYAE79eeDvCKppU1QAMQBLExPoBMfHEGsrzNqNiVzSH2n7AQOvbpnIFLh+ZcEAgxG6Fxy6iN8LPaPimfr09dbJGnTVpXUQoXUsi5hp+yf5GOmPnn5QP8s/nipnytZdFVUdQZ0nrFtj0Pzwq7G475EK1oHtv7xM4BV4uyK1BKXdBXFPW4iwhepPikR5C+CdbhnGnuMxQpGW9naPCUtpP+IH/aGHLfVoEpLoUTCoPOT7yTiYCq28j1/k4BFmFcxAFAe4fW4qZvszxKKr1OI+GGICodgwYC56ArudxvhUynBzVNUjNVmqUlBUBgskVBuT5E+uOocVyrvRdS0SDhS7IUdFeqhJOsTLR9mY2Nt/PDoq0TJ5OpyagLq/AD7Sr9Lp92zNUP0irURqisDCgKV8MqImASATfFDOZuAdLX5QAfjyjFrtzRYVhCoq7lgo8cxzEEkYBChJAQMx6RPyxrRFq55WfK+vc2R3hzO6ar0jnNAZkCCIACz7LWJWZm4jz5YaaHZnLKvhy6CRuTq+GFlOzeYZe9ZQpAm86jF7jr7sTUK700FNkfWIkEHYzdfiB12GIuB2M1YmYjzoz0uFqPuD0GJu5TmwPu/TA6hlmHtFQWuAzfyMR181RX28zQXyNQE7xyvvbEj65ZVY8CWOIUqZU7TtthIzOXKBlGwa0eoP8AMYPZztBk1Fsyjkx7IY7zFwI5YVs52hoMwKOYMbKbyDBvHSMUTIg5MXJ0vUMNkPukgcONLgMvQ8vQ8sRNwmkzeFmVvIifdIM/HFZ+0FL7NGs5MGy9RPn6Yu/1h1rFHhtTUbamYk+zP3evTBbIh7XBj6TOuxIHrI+8H5rIZlZ7jNMtrpVUNPoeXwwR7LZplpaaqhWBNlMiOuB9bi2aEr9G2mA6yw2I2M7TjVMjnQCV0IN45+10I+7a2JnST+0/nrmgYXVd8i+/7Aw7xDg1Gt4gND/fSx942P44EpQzWVYsh7xebJZv8yGQ3vBPmMRZEZkE6624A22IbobXFtsGqGZIsxJ8/wCGBoeuIjZEVqDX6R/cscJ7ZJUGmoBqgiVF580N/wDSW92Ava5wuayVVGBYotPUpFvFocSOcVCL3GLfE+D0MwJdRq++tm+PP0M4Xs/2bro6OtQ1ghldXtCCDed4j+GJ0JXVYjnxOiqQqsSs2UsTte8nATtLkHcU3pyaQMVKQ1Ceh8AkxtFxseuKeV7REHTXTX1jwuPcYDfI+WGjhNWhUBFFzPNCSGH+U3HuthPOU3H2IiwnaviSgAZZmAsGNJwWjmR1O+PMOv0X97/Uf1x7inlR/ERdPphykK0+Jl3mzfwxKqnmwnyJj9MAK3bTIpvWBjV7KOfY9rZeU/zGKzftCyXLvGIJ2QbgT9phjR5Jz2mWNSUxNz6TfEq0gemE5P2g02jRl67SyidI+0CQbTa0e/Go7bZhgCnD6p8Km5bm+lvsfZF/PHeQfwnahGnimV1UHUloIjfa4g+44g7TCaQUnZg0SfMfnhczHaDiTrC5CBJkMCdmA+8N1M+7FTiud4pp8dOkl3CmAbz9XzNo/m2GXCe5Hviuwo7ym+WTUZQTP874myiKHUhVswO3QjpfAirSzLEzUUbxAm3K8C4/DHlPIViZOYcCZhbcgIF9pEi2+LlQO8x3/wDXznZqcNcX8xiKr3YuzIP3iBPTHP8AhXYPvtD1c7UbZtOvxG2k2ba2CWX/AGaZVSC9WtUK6YJe/hUqACBIEGIB6Yxsqjg7zejXVjaMFTi+WElsxQgAbVBabDV4jYkgcsVl7ZZGmBGYptt99vaNtvlitQ7DZBBAoFrAeJmJ8JkQS1jI3EYs5bsvkk9nKU+W6TsZHXnfE95oBxDsfh9jKtX9peS8MV28UEAUzzJUbjaQfPFb/wCKFFp0U8w5EbILywTkx2Jwy0sjRSAtKmkbQgHOenW/rix4Raw5wI6ydvPAqHyidl+P9CJOc7fVnWKeRrjUN3BEeIqbaTtAPvwCocYzSo2jKsCRLPqgiGAMEQQIvjqeYYaGkgCDc7fGcc9yGYd6j00RnUyCy3C7w3O1vU+eK41sHf8APdI5coBFIPj94FzuezbgGolOYGkszcm/eNivzx7k8znASEq0k6Qo+/I3X7tsX14Tn6iR3Gkg27110xy2OqZmxHvwS4J2fz6GXbLKP8KAn4lYxUotbn4yIz5LsIo/6j63IxwjibiTnSPSR9qRtHK2KmZ7I5m5q5ivEyTqkWYsOu046AtN48TSfJQPywtcXfM6gaK1am8j6SqqI2laiwZ8sRVATNJ6jJWzV6gB8hF7I9maJqArXbVJuSwPtaosNrnF7+r1B2LOkmIIEiIa1zAPuxQpcXrKdlViL2B+agA4PcM4g1QeJDI+0agVfhb5nFWw12mMdY7ndjftkWY7O5akoZadJj6zzn13OBj0EWPCF/dGLLcP7p2fWEpt/d94GEkySI2+fO+KuXBbUBqaDYmZiJtB/IYZRUnkYseZayzqPsaibD/aLn+OGvKvUKWywQcpa/4ThLTe9x6xh14PXXuAq65M3aDBO8SLj1GFy8RsG5iz2iy1UsHfSoEfencGJYXNvngdxGuTp8BX1N/lhi4usnSSxjmwFz8AI9IwDylbwvqIH70Db0wUIq4HDXQlKixNmUsOsX+MY97tvsyfIiDjetnqQ3qIN7FwdhJ59L4GvxWiGnvLj7oPTVuB0vgnIg5MZelzN+1CfYZdStfoce0eJnXDCOhxSq9qMuQQwLk7EAA7ahcnngLS4rLl6dN6gJsNO1gRcA9IxJsmJuZqx9F1K9q9ZA+Zjnm8pSriHUN57Ee/fADPdnqiQ1FtYFwrGGH7rCPkRiueM1ifBRI6Eza0jcjnbBbL8QqmNSBRANzJm2oQLbbYnR/4/GMw8mBrI9hB+UHf0xnBacza32T8zSM/HGYOjODr8jjMLR/jB5QfyjYnZ/LDbL0Rcn2Afas3xxdo5Wmvsoi+igeXLyx5jMW1EyFCTB1AvAxsuZT19MeYzAqMBLKVAR7J+B/TGnESWoOAhY6TAMCT7/jj3GYne8pp2nKsxm6pN6UW+/O2IRWqn7Kj0k/HGYzG8Tyyd499kOJawVioWVV1MYibiFAUe8knlg22fvAUt5/x2xmMxmyAajNuJiUBmy5lyLqvoGnG6VHm7KBzEX/HGYzE6ldRm7seUn0ifmQMbaZ64zGYUxhvIs7k1qoUeNPmOfI2IwjZKh3eYKoZ9oCJE2MbEc4xmMxbEdjM+cbiMHDaWYHtKo/ecn5BQPicFadfTeq1Me8Ab29ozjMZhSbl8OKzVyGvxzKrOrM0hAJI7xZAHtWBm2AHGO2NBPYZal2BOq4gcoUyYv6YzGYg2UqeJ7C/6XjYWWPwiXU43TJs0H2QEBAuNQ35Hri1wftHRUy1GrWJ0wqgRDczEmQdx+OMxmKLmd9rqYs3Q9P0/nBb9Z+0J1u1NV000uGusgEm8yGKn7A5XwHGczYqa/o6pGoifvCdEy3oTbljMZiq4/SZhfqlA83GvxP1mI2bqOWqMqg6pZNM+RhlIPmJHri1S4bnHJT6aUWDAAbZhaII28pjGYzBbEo/zBj63ITsAPUB9pDmuytS/eZl2326EQZ1E8xjXLdlaJHjaox9d/DpOwG+PMZjhiSuJzdb1F1rPy+Ut0+zeXX7BPTUxPKOZ6YnTg1AbUafwx5jMOFA4Eg2XI3LE+2RZrhqhTpVBbpH5YC0WKmNo6ER7h/HGYzFFkWY1UvrWDe0PeMSNQIEjxDHuMxxgEinyxmMxmB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4868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культуры здорового образа жизни на уроках физкультуры через обучение играм.</a:t>
            </a:r>
            <a:endParaRPr lang="ru-RU" sz="4000" dirty="0"/>
          </a:p>
        </p:txBody>
      </p:sp>
      <p:pic>
        <p:nvPicPr>
          <p:cNvPr id="1026" name="Picture 2" descr="C:\Users\Asus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36" y="711440"/>
            <a:ext cx="5462833" cy="5623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66FF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b="1" dirty="0" smtClean="0"/>
              <a:t>Результативность:</a:t>
            </a:r>
            <a:endParaRPr lang="ru-RU" sz="3600" dirty="0">
              <a:solidFill>
                <a:srgbClr val="0066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631" y="1934196"/>
            <a:ext cx="8229600" cy="47872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Положительная </a:t>
            </a:r>
            <a:r>
              <a:rPr lang="ru-RU" sz="2400" dirty="0" smtClean="0"/>
              <a:t>динамика снижения заболеваемости с 46% до 21</a:t>
            </a:r>
            <a:r>
              <a:rPr lang="ru-RU" sz="2400" dirty="0" smtClean="0"/>
              <a:t>%;</a:t>
            </a:r>
            <a:endParaRPr lang="ru-RU" sz="2400" dirty="0" smtClean="0"/>
          </a:p>
          <a:p>
            <a:r>
              <a:rPr lang="ru-RU" sz="2400" dirty="0" smtClean="0"/>
              <a:t>Формирование </a:t>
            </a:r>
            <a:r>
              <a:rPr lang="ru-RU" sz="2400" dirty="0" smtClean="0"/>
              <a:t>навыков и стереотипов З.О.Ж</a:t>
            </a:r>
            <a:r>
              <a:rPr lang="ru-RU" sz="2400" dirty="0" smtClean="0"/>
              <a:t>.;</a:t>
            </a:r>
            <a:endParaRPr lang="ru-RU" sz="2400" dirty="0" smtClean="0"/>
          </a:p>
          <a:p>
            <a:r>
              <a:rPr lang="ru-RU" sz="2400" dirty="0" smtClean="0"/>
              <a:t>Улучшение </a:t>
            </a:r>
            <a:r>
              <a:rPr lang="ru-RU" sz="2400" dirty="0" smtClean="0"/>
              <a:t>показателей физической </a:t>
            </a:r>
            <a:r>
              <a:rPr lang="ru-RU" sz="2400" dirty="0" smtClean="0"/>
              <a:t>подготовленности;</a:t>
            </a:r>
            <a:endParaRPr lang="ru-RU" sz="2400" dirty="0" smtClean="0"/>
          </a:p>
          <a:p>
            <a:r>
              <a:rPr lang="ru-RU" sz="2400" dirty="0" smtClean="0"/>
              <a:t>Проявление </a:t>
            </a:r>
            <a:r>
              <a:rPr lang="ru-RU" sz="2400" dirty="0" smtClean="0"/>
              <a:t>устойчивого интереса к </a:t>
            </a:r>
            <a:r>
              <a:rPr lang="ru-RU" sz="2400" dirty="0" smtClean="0"/>
              <a:t>играм;</a:t>
            </a:r>
            <a:endParaRPr lang="ru-RU" sz="2400" dirty="0" smtClean="0"/>
          </a:p>
          <a:p>
            <a:r>
              <a:rPr lang="ru-RU" sz="2400" dirty="0" smtClean="0"/>
              <a:t>Обогащение </a:t>
            </a:r>
            <a:r>
              <a:rPr lang="ru-RU" sz="2400" dirty="0" smtClean="0"/>
              <a:t>двигательного опыта и стимулирование функциональных возможностей каждого </a:t>
            </a:r>
            <a:r>
              <a:rPr lang="ru-RU" sz="2400" dirty="0" smtClean="0"/>
              <a:t>ребёнка;</a:t>
            </a:r>
            <a:endParaRPr lang="ru-RU" sz="2400" dirty="0" smtClean="0"/>
          </a:p>
          <a:p>
            <a:r>
              <a:rPr lang="ru-RU" sz="2400" dirty="0" smtClean="0"/>
              <a:t>Развитие </a:t>
            </a:r>
            <a:r>
              <a:rPr lang="ru-RU" sz="2400" dirty="0" smtClean="0"/>
              <a:t>детской активности и </a:t>
            </a:r>
            <a:r>
              <a:rPr lang="ru-RU" sz="2400" dirty="0" smtClean="0"/>
              <a:t>самостоятельности;</a:t>
            </a:r>
            <a:endParaRPr lang="ru-RU" sz="2400" dirty="0" smtClean="0"/>
          </a:p>
          <a:p>
            <a:r>
              <a:rPr lang="ru-RU" sz="2400" dirty="0" smtClean="0"/>
              <a:t>Гармоничное </a:t>
            </a:r>
            <a:r>
              <a:rPr lang="ru-RU" sz="2400" dirty="0" smtClean="0"/>
              <a:t>развитие личности;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043890" cy="450059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smtClean="0"/>
              <a:t>Мы за здоровый образ жизни!!!</a:t>
            </a:r>
            <a:br>
              <a:rPr lang="ru-RU" sz="2400" dirty="0" smtClean="0"/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Picture 3" descr="F:\Новая папка\SAM_3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F:\Новая папка\SAM_3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038600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40840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Стань творцом и тогда каждый новый шаг в твоей профессиональной деятельности станет открытием мира души ребёнка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D25F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D25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4929198"/>
            <a:ext cx="1657304" cy="3571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28604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С</a:t>
            </a:r>
            <a:r>
              <a:rPr lang="ru-RU" sz="7200" b="1" i="1" dirty="0" smtClean="0">
                <a:solidFill>
                  <a:schemeClr val="accent3">
                    <a:lumMod val="75000"/>
                  </a:schemeClr>
                </a:solidFill>
              </a:rPr>
              <a:t>ПАСИ</a:t>
            </a:r>
            <a:r>
              <a:rPr lang="ru-RU" sz="7200" b="1" i="1" dirty="0" smtClean="0">
                <a:solidFill>
                  <a:srgbClr val="7030A0"/>
                </a:solidFill>
              </a:rPr>
              <a:t>БО </a:t>
            </a:r>
            <a:r>
              <a:rPr lang="ru-RU" sz="72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ЗА</a:t>
            </a:r>
            <a:r>
              <a:rPr lang="ru-RU" sz="7200" b="1" i="1" dirty="0" smtClean="0">
                <a:solidFill>
                  <a:srgbClr val="FFFF00"/>
                </a:solidFill>
              </a:rPr>
              <a:t> </a:t>
            </a:r>
            <a:r>
              <a:rPr lang="ru-RU" sz="7200" b="1" i="1" dirty="0" smtClean="0">
                <a:solidFill>
                  <a:srgbClr val="FFC000"/>
                </a:solidFill>
              </a:rPr>
              <a:t>ВН</a:t>
            </a:r>
            <a:r>
              <a:rPr lang="ru-RU" sz="7200" b="1" i="1" dirty="0" smtClean="0">
                <a:solidFill>
                  <a:srgbClr val="FF0000"/>
                </a:solidFill>
              </a:rPr>
              <a:t>И</a:t>
            </a:r>
            <a:r>
              <a:rPr lang="ru-RU" sz="7200" b="1" i="1" dirty="0" smtClean="0">
                <a:solidFill>
                  <a:srgbClr val="FFFF00"/>
                </a:solidFill>
              </a:rPr>
              <a:t>М</a:t>
            </a:r>
            <a:r>
              <a:rPr lang="ru-RU" sz="7200" b="1" i="1" dirty="0" smtClean="0">
                <a:solidFill>
                  <a:srgbClr val="00B0F0"/>
                </a:solidFill>
              </a:rPr>
              <a:t>АНИ</a:t>
            </a:r>
            <a:r>
              <a:rPr lang="ru-RU" sz="7200" b="1" i="1" dirty="0" smtClean="0">
                <a:solidFill>
                  <a:srgbClr val="FFFF00"/>
                </a:solidFill>
              </a:rPr>
              <a:t>Е</a:t>
            </a:r>
            <a:r>
              <a:rPr lang="ru-RU" sz="6000" b="1" i="1" dirty="0" smtClean="0">
                <a:solidFill>
                  <a:srgbClr val="FFFF00"/>
                </a:solidFill>
              </a:rPr>
              <a:t>.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08920"/>
            <a:ext cx="5760640" cy="396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41784" flipH="1">
            <a:off x="3443961" y="375429"/>
            <a:ext cx="5777112" cy="156367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Лишь в движении жизнь!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41044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rgbClr val="FFFFCC"/>
              </a:solidFill>
            </a:endParaRPr>
          </a:p>
          <a:p>
            <a:endParaRPr lang="ru-RU" dirty="0" smtClean="0">
              <a:solidFill>
                <a:srgbClr val="CC0066"/>
              </a:solidFill>
            </a:endParaRPr>
          </a:p>
          <a:p>
            <a:endParaRPr lang="ru-RU" dirty="0" smtClean="0">
              <a:solidFill>
                <a:srgbClr val="CC0066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685"/>
          <a:stretch>
            <a:fillRect/>
          </a:stretch>
        </p:blipFill>
        <p:spPr bwMode="auto">
          <a:xfrm>
            <a:off x="0" y="1628800"/>
            <a:ext cx="514806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496928">
            <a:off x="5041873" y="502006"/>
            <a:ext cx="4329114" cy="115327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758138" cy="3786214"/>
          </a:xfrm>
        </p:spPr>
        <p:txBody>
          <a:bodyPr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Приобщение детей к здоровому образу жизни, через обучение играм, формируя и развивая физические и личностные качества ребёнка соответствующие его полу.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ru-RU" sz="3200" dirty="0" smtClean="0">
              <a:latin typeface="Comic Sans MS" pitchFamily="66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488" y="5357826"/>
            <a:ext cx="6143668" cy="1357298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62194">
            <a:off x="4612345" y="279033"/>
            <a:ext cx="4471990" cy="122471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483" y="764704"/>
            <a:ext cx="8229600" cy="4464496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Формировать навыки и стереотипы здорового образа жизни;</a:t>
            </a:r>
            <a:br>
              <a:rPr lang="ru-RU" sz="8400" dirty="0" smtClean="0">
                <a:latin typeface="Times New Roman" pitchFamily="18" charset="0"/>
                <a:cs typeface="Times New Roman" pitchFamily="18" charset="0"/>
              </a:rPr>
            </a:br>
            <a:endParaRPr lang="ru-RU" sz="8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Сформировать устойчивый интерес к играм с элементами разных видов спорта, желание использовать их в самостоятельной двигательной деятельности;</a:t>
            </a:r>
          </a:p>
          <a:p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Обогащать двигательный опыт школьников новыми двигательными действиями;</a:t>
            </a:r>
          </a:p>
          <a:p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Содействовать развитию двигательных способностей;</a:t>
            </a:r>
          </a:p>
          <a:p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Сформировать соответствующее полу личностные и физические и психические качества;</a:t>
            </a:r>
          </a:p>
          <a:p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Воспитывать положительные морально-волевые качества;</a:t>
            </a:r>
          </a:p>
          <a:p>
            <a:r>
              <a:rPr lang="ru-RU" sz="8400" dirty="0" smtClean="0">
                <a:latin typeface="Times New Roman" pitchFamily="18" charset="0"/>
                <a:cs typeface="Times New Roman" pitchFamily="18" charset="0"/>
              </a:rPr>
              <a:t>Стимулировать функциональные возможности, активность и самостоятельность ребёнка;</a:t>
            </a:r>
            <a:r>
              <a:rPr lang="ru-RU" sz="8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8400" dirty="0">
              <a:latin typeface="Comic Sans MS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488" y="5357826"/>
            <a:ext cx="6143668" cy="1357298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5472608" cy="63266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Проблема воспитания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180020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бучение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ребёнка в соответствии с его полом начала приобретать актуальность в настоящее время, и всё больше педагогов стали задумываться о необходимости дифференцированного подхода к воспитанию девочек и мальчиков. Очень важно правильно организовать двигательную активность детей с учётом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различий.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4305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9900"/>
              </a:solidFill>
            </a:endParaRPr>
          </a:p>
          <a:p>
            <a:endParaRPr lang="ru-RU" sz="2400" b="1" dirty="0" smtClean="0">
              <a:solidFill>
                <a:srgbClr val="FF33CC"/>
              </a:solidFill>
            </a:endParaRPr>
          </a:p>
        </p:txBody>
      </p:sp>
      <p:pic>
        <p:nvPicPr>
          <p:cNvPr id="2050" name="Picture 2" descr="C:\Users\Asus\Desktop\kartinki-foto-067.jpg"/>
          <p:cNvPicPr>
            <a:picLocks noChangeAspect="1" noChangeArrowheads="1"/>
          </p:cNvPicPr>
          <p:nvPr/>
        </p:nvPicPr>
        <p:blipFill>
          <a:blip r:embed="rId2" cstate="print"/>
          <a:srcRect b="5413"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86058"/>
            <a:ext cx="2757478" cy="6326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3714752"/>
            <a:ext cx="3043230" cy="268128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8" name="Picture 4" descr="http://i.kinja-img.com/gawker-media/image/upload/t_original/jzzoegkoh2ghaenqcbz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76" y="7465246"/>
            <a:ext cx="7096068" cy="5322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0" y="476672"/>
            <a:ext cx="9144000" cy="3096344"/>
          </a:xfrm>
          <a:prstGeom prst="flowChartPunchedTa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естественный спутник жизни ребёнка, источник радостных эмоций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обладающий великой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воспитательной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силой.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5508104" cy="357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1.11111E-6 C -0.02118 -0.01158 -0.03177 -0.03148 -0.02604 -0.05139 C -0.02309 -0.05833 -0.01927 -0.06505 -0.01354 -0.0706 C -0.00972 -0.05486 0.00382 -0.04051 0.02396 -0.03148 C 0.02396 -0.0507 0.03941 -0.06921 0.06545 -0.07755 C 0.07413 -0.08102 0.08368 -0.08218 0.0934 -0.08287 C 0.07882 -0.0713 0.07118 -0.05486 0.07413 -0.03773 C 0.09514 -0.05 0.125 -0.05278 0.15104 -0.04398 C 0.15955 -0.0412 0.16823 -0.03634 0.1743 -0.03148 C 0.15191 -0.03287 0.12899 -0.02685 0.1125 -0.01435 C 0.13837 -0.01019 0.16059 0.00417 0.16736 0.02407 C 0.16927 0.03079 0.16927 0.03773 0.16736 0.04467 C 0.15469 0.03171 0.13385 0.02268 0.11059 0.0213 C 0.12222 0.03842 0.11927 0.05972 0.10208 0.07546 C 0.09514 0.08102 0.0875 0.08588 0.07882 0.08866 C 0.08576 0.07338 0.08177 0.05625 0.06927 0.04259 C 0.05781 0.05972 0.03281 0.0713 0.00382 0.0713 C -0.00677 0.0713 -0.01632 0.07014 -0.025 0.06713 C -0.00382 0.0618 0.0125 0.04884 0.02014 0.03287 C -0.00677 0.03704 -0.03455 0.03079 -0.05295 0.01528 C -0.05972 0.00903 -0.06337 0.00278 -0.06615 -0.00417 C -0.04705 0.00486 -0.02205 0.00625 1.66667E-6 1.11111E-6 Z " pathEditMode="relative" rAng="0" ptsTypes="ffffffffffffffffffffff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57850" cy="10826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15362" cy="478634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/>
          </a:p>
          <a:p>
            <a:r>
              <a:rPr lang="ru-RU" sz="28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Большое воспитательное значение заложено в правилах игры.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определяют весь ход игры;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Регулирует действие и поведение детей, их взаимодействие;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Содействуют формированию воли;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Обеспечивают условие в рамках которых ребёнок  и может проявить воспитываемые у него качества;</a:t>
            </a:r>
            <a:endParaRPr lang="ru-RU" sz="2800" dirty="0"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92696"/>
            <a:ext cx="2520280" cy="1356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58204" cy="8709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Уроки физкультуры являются важными в общей системе образовательного процесса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84784"/>
            <a:ext cx="6876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-Они 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аправлены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охрану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гармоничное физическое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-Способны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скорректировать здоровье школьника.</a:t>
            </a:r>
            <a:endParaRPr lang="ru-RU" sz="2400" dirty="0"/>
          </a:p>
        </p:txBody>
      </p:sp>
      <p:pic>
        <p:nvPicPr>
          <p:cNvPr id="7" name="Picture 2" descr="P211112_14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5940152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115328" cy="207170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Улучшить настроение!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положительную мотивацию;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Усилить желание двигаться;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укреплению здоровья в целом;</a:t>
            </a:r>
            <a:endParaRPr lang="ru-RU" sz="2000" dirty="0"/>
          </a:p>
        </p:txBody>
      </p:sp>
      <p:pic>
        <p:nvPicPr>
          <p:cNvPr id="6" name="Picture 2" descr="P131212_1025[0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852936"/>
            <a:ext cx="536408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645</TotalTime>
  <Words>291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</vt:lpstr>
      <vt:lpstr>Лишь в движении жизнь!</vt:lpstr>
      <vt:lpstr> </vt:lpstr>
      <vt:lpstr> </vt:lpstr>
      <vt:lpstr>Проблема воспитания</vt:lpstr>
      <vt:lpstr>Слайд 6</vt:lpstr>
      <vt:lpstr>Слайд 7</vt:lpstr>
      <vt:lpstr> Уроки физкультуры являются важными в общей системе образовательного процесса в школе.</vt:lpstr>
      <vt:lpstr>Слайд 9</vt:lpstr>
      <vt:lpstr>  Результативность:</vt:lpstr>
      <vt:lpstr> </vt:lpstr>
      <vt:lpstr>Стань творцом и тогда каждый новый шаг в твоей профессиональной деятельности станет открытием мира души ребёнка 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Asus</cp:lastModifiedBy>
  <cp:revision>70</cp:revision>
  <dcterms:created xsi:type="dcterms:W3CDTF">2014-10-05T17:22:06Z</dcterms:created>
  <dcterms:modified xsi:type="dcterms:W3CDTF">2015-02-09T17:29:00Z</dcterms:modified>
</cp:coreProperties>
</file>