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Они нуждаются в нашей защите!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714884"/>
            <a:ext cx="8572560" cy="192882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Всем давно известно, что </a:t>
            </a:r>
            <a:r>
              <a:rPr lang="ru-RU" b="1" dirty="0" smtClean="0">
                <a:solidFill>
                  <a:srgbClr val="00B050"/>
                </a:solidFill>
              </a:rPr>
              <a:t>ландыш майский </a:t>
            </a:r>
            <a:r>
              <a:rPr lang="ru-RU" dirty="0" smtClean="0">
                <a:solidFill>
                  <a:srgbClr val="00B0F0"/>
                </a:solidFill>
              </a:rPr>
              <a:t>растение как ядовитое, так и лекарственное. Уничтожая его Вы лишаете людей с больным сердцем надежды на выздоровление.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://xn----7sbabake7aj5aeglr6a2n.xn--p1ai/media/products/2011-08-20/landysh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5147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500174"/>
            <a:ext cx="478634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 мире цветов так тепло и прохладно,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Целый букет ароматов и звуков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Каждый цветок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 он по-своему нарядный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    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 форме изысканных праздничных кубков.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 мире цветов я желала б остаться,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Стать героиней рассказов и сказок,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Чтоб красотой каждый день любоваться,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Слиться с гармонией света и красок.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812" y="1214422"/>
            <a:ext cx="4189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 CYR"/>
                <a:ea typeface="Times New Roman" pitchFamily="18" charset="0"/>
                <a:cs typeface="Times New Roman" pitchFamily="18" charset="0"/>
              </a:rPr>
              <a:t>"В МИРЕ ЦВЕТОВ"</a:t>
            </a:r>
            <a:r>
              <a:rPr lang="ru-RU" sz="11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5000628" cy="228599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</a:rPr>
              <a:t>Крокус</a:t>
            </a:r>
            <a:endParaRPr lang="ru-RU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zeleno.ru/_e/_ots_imgs/enc_2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929090" cy="5238787"/>
          </a:xfrm>
          <a:prstGeom prst="rect">
            <a:avLst/>
          </a:prstGeom>
          <a:noFill/>
        </p:spPr>
      </p:pic>
      <p:pic>
        <p:nvPicPr>
          <p:cNvPr id="22532" name="Picture 4" descr="http://stat16.privet.ru/lr/0b0b42420696173281d4ba2d80102d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5381619" cy="4036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Они нуждаются в нашей защите!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571612"/>
            <a:ext cx="3857652" cy="50006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Голая равнина,</a:t>
            </a:r>
          </a:p>
          <a:p>
            <a:pPr algn="ctr">
              <a:buNone/>
            </a:pPr>
            <a:r>
              <a:rPr lang="ru-RU" dirty="0" smtClean="0"/>
              <a:t>Перистый ковыль.</a:t>
            </a:r>
          </a:p>
          <a:p>
            <a:pPr algn="ctr">
              <a:buNone/>
            </a:pPr>
            <a:r>
              <a:rPr lang="ru-RU" dirty="0" smtClean="0"/>
              <a:t>Вьется по долинам</a:t>
            </a:r>
          </a:p>
          <a:p>
            <a:pPr algn="ctr">
              <a:buNone/>
            </a:pPr>
            <a:r>
              <a:rPr lang="ru-RU" dirty="0" err="1" smtClean="0"/>
              <a:t>Розовая</a:t>
            </a:r>
            <a:r>
              <a:rPr lang="ru-RU" dirty="0" smtClean="0"/>
              <a:t> </a:t>
            </a:r>
            <a:r>
              <a:rPr lang="ru-RU" dirty="0" smtClean="0"/>
              <a:t>пыль</a:t>
            </a:r>
            <a:r>
              <a:rPr lang="ru-RU" dirty="0" smtClean="0"/>
              <a:t>. </a:t>
            </a:r>
          </a:p>
          <a:p>
            <a:pPr algn="ctr">
              <a:buNone/>
            </a:pPr>
            <a:r>
              <a:rPr lang="ru-RU" dirty="0" smtClean="0"/>
              <a:t>Брошенные пашни,</a:t>
            </a:r>
          </a:p>
          <a:p>
            <a:pPr algn="ctr">
              <a:buNone/>
            </a:pPr>
            <a:r>
              <a:rPr lang="ru-RU" dirty="0" smtClean="0"/>
              <a:t>Хмурые стога.</a:t>
            </a:r>
          </a:p>
          <a:p>
            <a:pPr algn="ctr">
              <a:buNone/>
            </a:pPr>
            <a:r>
              <a:rPr lang="ru-RU" dirty="0" smtClean="0"/>
              <a:t>Колют день уставший</a:t>
            </a:r>
          </a:p>
          <a:p>
            <a:pPr algn="ctr">
              <a:buNone/>
            </a:pPr>
            <a:r>
              <a:rPr lang="ru-RU" dirty="0" smtClean="0"/>
              <a:t>Месяца рога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000108"/>
            <a:ext cx="832964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Che" pitchFamily="49" charset="-127"/>
                <a:ea typeface="BatangChe" pitchFamily="49" charset="-127"/>
                <a:cs typeface="+mj-cs"/>
              </a:rPr>
              <a:t>ковыль перистый</a:t>
            </a: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Che" pitchFamily="49" charset="-127"/>
              <a:ea typeface="BatangChe" pitchFamily="49" charset="-127"/>
              <a:cs typeface="+mj-cs"/>
            </a:endParaRPr>
          </a:p>
        </p:txBody>
      </p:sp>
      <p:pic>
        <p:nvPicPr>
          <p:cNvPr id="21506" name="Picture 2" descr="http://www.plantarium.ru/dat/plants/3/391/21391_78433a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909616" cy="452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3000364" cy="60007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</a:t>
            </a:r>
            <a:r>
              <a:rPr lang="ru-RU" dirty="0" smtClean="0"/>
              <a:t>Спит </a:t>
            </a:r>
            <a:r>
              <a:rPr lang="ru-RU" dirty="0" smtClean="0"/>
              <a:t>ковыль. Равнина дорогая,</a:t>
            </a:r>
            <a:br>
              <a:rPr lang="ru-RU" dirty="0" smtClean="0"/>
            </a:br>
            <a:r>
              <a:rPr lang="ru-RU" dirty="0" smtClean="0"/>
              <a:t>И свинцовой свежести полынь.</a:t>
            </a:r>
            <a:br>
              <a:rPr lang="ru-RU" dirty="0" smtClean="0"/>
            </a:br>
            <a:r>
              <a:rPr lang="ru-RU" dirty="0" smtClean="0"/>
              <a:t>Никакая родина другая</a:t>
            </a:r>
            <a:br>
              <a:rPr lang="ru-RU" dirty="0" smtClean="0"/>
            </a:br>
            <a:r>
              <a:rPr lang="ru-RU" dirty="0" smtClean="0"/>
              <a:t>Не вольет мне в грудь мою теплынь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Знать, у всех у нас такая участь,</a:t>
            </a:r>
            <a:br>
              <a:rPr lang="ru-RU" dirty="0" smtClean="0"/>
            </a:br>
            <a:r>
              <a:rPr lang="ru-RU" dirty="0" smtClean="0"/>
              <a:t>И, пожалуй, всякого спроси -</a:t>
            </a:r>
            <a:br>
              <a:rPr lang="ru-RU" dirty="0" smtClean="0"/>
            </a:br>
            <a:r>
              <a:rPr lang="ru-RU" dirty="0" smtClean="0"/>
              <a:t>Радуясь, свирепствуя и мучась,</a:t>
            </a:r>
            <a:br>
              <a:rPr lang="ru-RU" dirty="0" smtClean="0"/>
            </a:br>
            <a:r>
              <a:rPr lang="ru-RU" dirty="0" smtClean="0"/>
              <a:t>Хорошо живется на Руси.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0"/>
          </a:xfrm>
        </p:spPr>
        <p:txBody>
          <a:bodyPr/>
          <a:lstStyle/>
          <a:p>
            <a:r>
              <a:rPr lang="ru-RU" b="1" i="1" u="sng" dirty="0" smtClean="0">
                <a:latin typeface="BatangChe" pitchFamily="49" charset="-127"/>
                <a:ea typeface="BatangChe" pitchFamily="49" charset="-127"/>
              </a:rPr>
              <a:t>ковыль перистый</a:t>
            </a:r>
            <a:endParaRPr lang="ru-RU" b="1" i="1" u="sng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4578" name="Picture 2" descr="http://mig19.edu.ru/herbarium/photos/fkovi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6026475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700" b="1" dirty="0" smtClean="0">
                <a:solidFill>
                  <a:srgbClr val="00B050"/>
                </a:solidFill>
              </a:rPr>
              <a:t>ЛАНДЫШ 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Чернеет лес, теплом разбуженный,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Весенней сыростью объят.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А уж на ниточках жемчужины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От ветра каждого дрожат.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Бутонов круглые бубенчики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Еще закрыты и плотны,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Но солнце раскрывает венчики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У колокольчиков весны.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Природой бережно спеленатый,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Завернутый в широкий лист,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Растет цветок в глуши нетронутой,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Прохладен, хрупок и душист.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Томится лес весною раннею,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всю счастливую тоску,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все свое благоухание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Он отдал горькому цветку.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38" name="Picture 2" descr="http://img1.liveinternet.ru/images/attach/c/5/85/529/85529983_2459426879_58d365bc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4786322"/>
            <a:ext cx="2581980" cy="1776403"/>
          </a:xfrm>
          <a:prstGeom prst="rect">
            <a:avLst/>
          </a:prstGeom>
          <a:noFill/>
        </p:spPr>
      </p:pic>
      <p:pic>
        <p:nvPicPr>
          <p:cNvPr id="14340" name="Picture 4" descr="http://www.floriculture.ru/rast/ris/Convalla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142984"/>
            <a:ext cx="2112509" cy="234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Они нуждаются в нашей защите!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Arial Black" pitchFamily="34" charset="0"/>
              </a:rPr>
              <a:t>Купальница</a:t>
            </a:r>
            <a:endParaRPr lang="ru-RU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http://img0.liveinternet.ru/images/attach/c/1/61/220/61220216_1278416364_kupal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428868"/>
            <a:ext cx="4800587" cy="36055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357431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целым миром спорить я готов,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готов поклясться головою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том, что есть глаза у всех цветов,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они глядят на нас с тобою.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Помню как-то я в былые дни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Рвал цветы для милой на поляне,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глядели на меня они,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бы говоря: "Она обманет".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85728"/>
            <a:ext cx="4257676" cy="584043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Кто не верит, всех зову я в сад,</a:t>
            </a:r>
            <a:br>
              <a:rPr lang="ru-RU" b="1" dirty="0" smtClean="0"/>
            </a:br>
            <a:r>
              <a:rPr lang="ru-RU" b="1" dirty="0" smtClean="0"/>
              <a:t>Видите, моргая еле-еле,</a:t>
            </a:r>
            <a:br>
              <a:rPr lang="ru-RU" b="1" dirty="0" smtClean="0"/>
            </a:br>
            <a:r>
              <a:rPr lang="ru-RU" b="1" dirty="0" smtClean="0"/>
              <a:t>На людей доверчиво глядят</a:t>
            </a:r>
            <a:br>
              <a:rPr lang="ru-RU" b="1" dirty="0" smtClean="0"/>
            </a:br>
            <a:r>
              <a:rPr lang="ru-RU" b="1" dirty="0" smtClean="0"/>
              <a:t>Все цветы, как дети в колыбели.</a:t>
            </a:r>
            <a:br>
              <a:rPr lang="ru-RU" b="1" dirty="0" smtClean="0"/>
            </a:br>
            <a:r>
              <a:rPr lang="ru-RU" b="1" dirty="0" smtClean="0"/>
              <a:t>В душу нам глядят цветы земли,</a:t>
            </a:r>
            <a:br>
              <a:rPr lang="ru-RU" b="1" dirty="0" smtClean="0"/>
            </a:br>
            <a:r>
              <a:rPr lang="ru-RU" b="1" dirty="0" smtClean="0"/>
              <a:t>Добрым взглядом всех кто с нами рядом.</a:t>
            </a:r>
            <a:br>
              <a:rPr lang="ru-RU" b="1" dirty="0" smtClean="0"/>
            </a:br>
            <a:r>
              <a:rPr lang="ru-RU" b="1" dirty="0" smtClean="0"/>
              <a:t>Или же потусторонним взглядом</a:t>
            </a:r>
            <a:br>
              <a:rPr lang="ru-RU" b="1" dirty="0" smtClean="0"/>
            </a:br>
            <a:r>
              <a:rPr lang="ru-RU" b="1" dirty="0" smtClean="0"/>
              <a:t>Всех друзей, что навсегда ушли.</a:t>
            </a:r>
            <a:endParaRPr lang="ru-RU" dirty="0"/>
          </a:p>
        </p:txBody>
      </p:sp>
      <p:pic>
        <p:nvPicPr>
          <p:cNvPr id="17410" name="Picture 2" descr="http://www.ovidan.ro/images/articles/articles_1_46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357586" cy="335758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3500438"/>
            <a:ext cx="4400584" cy="696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Купальница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7412" name="Picture 4" descr="Купальница азиат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71942"/>
            <a:ext cx="2286016" cy="263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Они нуждаются в нашей защите!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      Сон - трава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1714488"/>
            <a:ext cx="30718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Мои цветочки нежные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Малы и так скромны.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Их «капли» белоснежные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Среди травы видны.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Из всех цветов душистых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Благоуханней я;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тени дерев ветвистых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Стою, к себе маня.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О, будь же осторожен,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Когда срываешь ты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Мои благоуханные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Душистые цветы!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Молва народная не зря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Уж издавна гласит,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Что всех желанней в лесу я,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Но очень ядовит!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stat20.privet.ru/lr/0c0a9da61647d3237f9f7c346ef1fd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3357586" cy="452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Сон - трава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214422"/>
            <a:ext cx="4000528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Здесь </a:t>
            </a:r>
            <a:r>
              <a:rPr lang="ru-RU" b="1" dirty="0" smtClean="0"/>
              <a:t>нет людских следов, </a:t>
            </a:r>
            <a:br>
              <a:rPr lang="ru-RU" b="1" dirty="0" smtClean="0"/>
            </a:br>
            <a:r>
              <a:rPr lang="ru-RU" b="1" dirty="0" smtClean="0"/>
              <a:t>Здесь легкий ветер веет, </a:t>
            </a:r>
            <a:br>
              <a:rPr lang="ru-RU" b="1" dirty="0" smtClean="0"/>
            </a:br>
            <a:r>
              <a:rPr lang="ru-RU" b="1" dirty="0" smtClean="0"/>
              <a:t>Он чашечки цветов </a:t>
            </a:r>
            <a:br>
              <a:rPr lang="ru-RU" b="1" dirty="0" smtClean="0"/>
            </a:br>
            <a:r>
              <a:rPr lang="ru-RU" b="1" dirty="0" smtClean="0"/>
              <a:t>Дыханием лелеет.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Безмолвные цветы - </a:t>
            </a:r>
            <a:br>
              <a:rPr lang="ru-RU" b="1" dirty="0" smtClean="0"/>
            </a:br>
            <a:r>
              <a:rPr lang="ru-RU" b="1" dirty="0" smtClean="0"/>
              <a:t>Властители пространства, </a:t>
            </a:r>
            <a:br>
              <a:rPr lang="ru-RU" b="1" dirty="0" smtClean="0"/>
            </a:br>
            <a:r>
              <a:rPr lang="ru-RU" b="1" dirty="0" smtClean="0"/>
              <a:t>И жаждой красоты </a:t>
            </a:r>
            <a:br>
              <a:rPr lang="ru-RU" b="1" dirty="0" smtClean="0"/>
            </a:br>
            <a:r>
              <a:rPr lang="ru-RU" b="1" dirty="0" smtClean="0"/>
              <a:t>Живет цветов убранство. </a:t>
            </a:r>
            <a:endParaRPr lang="ru-RU" dirty="0"/>
          </a:p>
        </p:txBody>
      </p:sp>
      <p:pic>
        <p:nvPicPr>
          <p:cNvPr id="18434" name="Picture 2" descr="http://lol54.ru/uploads/posts/2010-01/1263880697_21051437_sontrava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585752" cy="651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24399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Они нуждаются в нашей защите!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2857496"/>
            <a:ext cx="4114800" cy="378621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Подснежники</a:t>
            </a:r>
          </a:p>
          <a:p>
            <a:pPr algn="ctr">
              <a:buNone/>
            </a:pPr>
            <a:r>
              <a:rPr lang="ru-RU" dirty="0" smtClean="0"/>
              <a:t>Плакала Снегурочка,</a:t>
            </a:r>
            <a:br>
              <a:rPr lang="ru-RU" dirty="0" smtClean="0"/>
            </a:br>
            <a:r>
              <a:rPr lang="ru-RU" dirty="0" smtClean="0"/>
              <a:t>Зиму провожая.</a:t>
            </a:r>
            <a:br>
              <a:rPr lang="ru-RU" dirty="0" smtClean="0"/>
            </a:br>
            <a:r>
              <a:rPr lang="ru-RU" dirty="0" smtClean="0"/>
              <a:t>Шла за ней печальная,</a:t>
            </a:r>
            <a:br>
              <a:rPr lang="ru-RU" dirty="0" smtClean="0"/>
            </a:br>
            <a:r>
              <a:rPr lang="ru-RU" dirty="0" smtClean="0"/>
              <a:t>Всем в лесу чужая.</a:t>
            </a:r>
            <a:br>
              <a:rPr lang="ru-RU" dirty="0" smtClean="0"/>
            </a:br>
            <a:r>
              <a:rPr lang="ru-RU" dirty="0" smtClean="0"/>
              <a:t>Там, где шла и плакала,</a:t>
            </a:r>
            <a:br>
              <a:rPr lang="ru-RU" dirty="0" smtClean="0"/>
            </a:br>
            <a:r>
              <a:rPr lang="ru-RU" dirty="0" smtClean="0"/>
              <a:t>Трогая берёзы,</a:t>
            </a:r>
            <a:br>
              <a:rPr lang="ru-RU" dirty="0" smtClean="0"/>
            </a:br>
            <a:r>
              <a:rPr lang="ru-RU" dirty="0" smtClean="0"/>
              <a:t>Выросли подснежники -</a:t>
            </a:r>
            <a:br>
              <a:rPr lang="ru-RU" dirty="0" smtClean="0"/>
            </a:br>
            <a:r>
              <a:rPr lang="ru-RU" dirty="0" err="1" smtClean="0"/>
              <a:t>Снегурочкины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Слезы.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http://krutkovi.3bb.ru/uploads/0000/15/0f/387725-2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357718" cy="3656398"/>
          </a:xfrm>
          <a:prstGeom prst="rect">
            <a:avLst/>
          </a:prstGeom>
          <a:noFill/>
        </p:spPr>
      </p:pic>
      <p:pic>
        <p:nvPicPr>
          <p:cNvPr id="19460" name="Picture 4" descr="http://img0.liveinternet.ru/images/attach/c/2/73/440/73440172_71732708_1299574973_0_2a7e6_298c8037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881450" cy="2583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071546"/>
            <a:ext cx="3829048" cy="12747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Подснежники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429000"/>
            <a:ext cx="4000528" cy="321471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Выглянул подснежник</a:t>
            </a:r>
            <a:br>
              <a:rPr lang="ru-RU" dirty="0" smtClean="0"/>
            </a:br>
            <a:r>
              <a:rPr lang="ru-RU" dirty="0" smtClean="0"/>
              <a:t>В полутьме лесной -</a:t>
            </a:r>
            <a:br>
              <a:rPr lang="ru-RU" dirty="0" smtClean="0"/>
            </a:br>
            <a:r>
              <a:rPr lang="ru-RU" dirty="0" smtClean="0"/>
              <a:t>Маленький разведчик,</a:t>
            </a:r>
            <a:br>
              <a:rPr lang="ru-RU" dirty="0" smtClean="0"/>
            </a:br>
            <a:r>
              <a:rPr lang="ru-RU" dirty="0" smtClean="0"/>
              <a:t>Посланный весной;</a:t>
            </a:r>
            <a:br>
              <a:rPr lang="ru-RU" dirty="0" smtClean="0"/>
            </a:br>
            <a:r>
              <a:rPr lang="ru-RU" dirty="0" smtClean="0"/>
              <a:t>Пусть еще над лесом</a:t>
            </a:r>
            <a:br>
              <a:rPr lang="ru-RU" dirty="0" smtClean="0"/>
            </a:br>
            <a:r>
              <a:rPr lang="ru-RU" dirty="0" smtClean="0"/>
              <a:t>Властвуют снега,</a:t>
            </a:r>
            <a:br>
              <a:rPr lang="ru-RU" dirty="0" smtClean="0"/>
            </a:br>
            <a:r>
              <a:rPr lang="ru-RU" dirty="0" smtClean="0"/>
              <a:t>Пусть лежат под снегом</a:t>
            </a:r>
            <a:br>
              <a:rPr lang="ru-RU" dirty="0" smtClean="0"/>
            </a:br>
            <a:r>
              <a:rPr lang="ru-RU" dirty="0" smtClean="0"/>
              <a:t>Сонные луга;</a:t>
            </a:r>
            <a:br>
              <a:rPr lang="ru-RU" dirty="0" smtClean="0"/>
            </a:br>
            <a:r>
              <a:rPr lang="ru-RU" dirty="0" smtClean="0"/>
              <a:t>Пусть на спящей речке</a:t>
            </a:r>
            <a:br>
              <a:rPr lang="ru-RU" dirty="0" smtClean="0"/>
            </a:br>
            <a:r>
              <a:rPr lang="ru-RU" dirty="0" smtClean="0"/>
              <a:t>Неподвижен лед, -</a:t>
            </a:r>
            <a:br>
              <a:rPr lang="ru-RU" dirty="0" smtClean="0"/>
            </a:br>
            <a:r>
              <a:rPr lang="ru-RU" dirty="0" smtClean="0"/>
              <a:t>Раз пришел разведчик,</a:t>
            </a:r>
            <a:br>
              <a:rPr lang="ru-RU" dirty="0" smtClean="0"/>
            </a:br>
            <a:r>
              <a:rPr lang="ru-RU" dirty="0" smtClean="0"/>
              <a:t>И весна придет!</a:t>
            </a:r>
            <a:endParaRPr lang="ru-RU" dirty="0"/>
          </a:p>
        </p:txBody>
      </p:sp>
      <p:pic>
        <p:nvPicPr>
          <p:cNvPr id="20482" name="Picture 2" descr="http://stat17.privet.ru/lr/0a0bed8a4ba5dbc4b9bcb0cf9e2c74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357718" cy="3271641"/>
          </a:xfrm>
          <a:prstGeom prst="rect">
            <a:avLst/>
          </a:prstGeom>
          <a:noFill/>
        </p:spPr>
      </p:pic>
      <p:pic>
        <p:nvPicPr>
          <p:cNvPr id="20484" name="Picture 4" descr="http://bms.24open.ru/images/fa06733b8f97287b9aaa990738981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4667240" cy="350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Они нуждаются в нашей защите!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0638" y="1785902"/>
            <a:ext cx="4043362" cy="50720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Показал сегодня фокус</a:t>
            </a:r>
            <a:br>
              <a:rPr lang="ru-RU" dirty="0" smtClean="0"/>
            </a:br>
            <a:r>
              <a:rPr lang="ru-RU" dirty="0" smtClean="0"/>
              <a:t>Мне цветочек ранний - крокус!</a:t>
            </a:r>
            <a:br>
              <a:rPr lang="ru-RU" dirty="0" smtClean="0"/>
            </a:br>
            <a:r>
              <a:rPr lang="ru-RU" dirty="0" smtClean="0"/>
              <a:t>Шла я утром по тропинке </a:t>
            </a:r>
            <a:br>
              <a:rPr lang="ru-RU" dirty="0" smtClean="0"/>
            </a:br>
            <a:r>
              <a:rPr lang="ru-RU" dirty="0" smtClean="0"/>
              <a:t>Словно в сказочной картинке</a:t>
            </a:r>
            <a:br>
              <a:rPr lang="ru-RU" dirty="0" smtClean="0"/>
            </a:br>
            <a:r>
              <a:rPr lang="ru-RU" dirty="0" smtClean="0"/>
              <a:t>Виден из земли росточек!</a:t>
            </a:r>
            <a:br>
              <a:rPr lang="ru-RU" dirty="0" smtClean="0"/>
            </a:br>
            <a:r>
              <a:rPr lang="ru-RU" dirty="0" smtClean="0"/>
              <a:t>А на нём – цветет цветочек!</a:t>
            </a:r>
            <a:br>
              <a:rPr lang="ru-RU" dirty="0" smtClean="0"/>
            </a:br>
            <a:r>
              <a:rPr lang="ru-RU" dirty="0" smtClean="0"/>
              <a:t>Очень рада, что погода</a:t>
            </a:r>
            <a:br>
              <a:rPr lang="ru-RU" dirty="0" smtClean="0"/>
            </a:br>
            <a:r>
              <a:rPr lang="ru-RU" dirty="0" smtClean="0"/>
              <a:t>И родная мать - природа</a:t>
            </a:r>
            <a:br>
              <a:rPr lang="ru-RU" dirty="0" smtClean="0"/>
            </a:br>
            <a:r>
              <a:rPr lang="ru-RU" dirty="0" smtClean="0"/>
              <a:t>Принесли весны звоночек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23554" name="Picture 2" descr="http://img-fotki.yandex.ru/get/5107/startsevavi.0/0_49eb2_1a729b4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5214974" cy="391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146</Words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Они нуждаются в нашей защите! </vt:lpstr>
      <vt:lpstr>Слайд 2</vt:lpstr>
      <vt:lpstr>Они нуждаются в нашей защите!</vt:lpstr>
      <vt:lpstr>Слайд 4</vt:lpstr>
      <vt:lpstr>Они нуждаются в нашей защите!</vt:lpstr>
      <vt:lpstr>Сон - трава</vt:lpstr>
      <vt:lpstr>Они нуждаются в нашей защите!</vt:lpstr>
      <vt:lpstr>Подснежники </vt:lpstr>
      <vt:lpstr>Они нуждаются в нашей защите!</vt:lpstr>
      <vt:lpstr>Крокус</vt:lpstr>
      <vt:lpstr>Они нуждаются в нашей защите!</vt:lpstr>
      <vt:lpstr>ковыль перистый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нуждаются в нашей защите! </dc:title>
  <cp:lastModifiedBy>User</cp:lastModifiedBy>
  <cp:revision>9</cp:revision>
  <dcterms:modified xsi:type="dcterms:W3CDTF">2013-05-28T20:48:46Z</dcterms:modified>
</cp:coreProperties>
</file>