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6" r:id="rId7"/>
    <p:sldId id="268" r:id="rId8"/>
    <p:sldId id="260" r:id="rId9"/>
    <p:sldId id="267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2B31-B581-4133-928C-FE6AE9E77923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2A87-6DB9-4B57-8DC7-589400C5C7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2B31-B581-4133-928C-FE6AE9E77923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2A87-6DB9-4B57-8DC7-589400C5C7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2B31-B581-4133-928C-FE6AE9E77923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2A87-6DB9-4B57-8DC7-589400C5C7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2B31-B581-4133-928C-FE6AE9E77923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2A87-6DB9-4B57-8DC7-589400C5C7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2B31-B581-4133-928C-FE6AE9E77923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2A87-6DB9-4B57-8DC7-589400C5C7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2B31-B581-4133-928C-FE6AE9E77923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2A87-6DB9-4B57-8DC7-589400C5C7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2B31-B581-4133-928C-FE6AE9E77923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2A87-6DB9-4B57-8DC7-589400C5C7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2B31-B581-4133-928C-FE6AE9E77923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2A87-6DB9-4B57-8DC7-589400C5C7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2B31-B581-4133-928C-FE6AE9E77923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2A87-6DB9-4B57-8DC7-589400C5C7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2B31-B581-4133-928C-FE6AE9E77923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2A87-6DB9-4B57-8DC7-589400C5C7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2B31-B581-4133-928C-FE6AE9E77923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2A87-6DB9-4B57-8DC7-589400C5C7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62B31-B581-4133-928C-FE6AE9E77923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22A87-6DB9-4B57-8DC7-589400C5C72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0" y="4293096"/>
            <a:ext cx="4572000" cy="25649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СЛАГАЕМЫЕ УСПЕХА НАСЕКОМЫХ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Отряд Перепончатокрылые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Представители: _________.</a:t>
            </a:r>
          </a:p>
          <a:p>
            <a:r>
              <a:rPr lang="ru-RU" dirty="0" smtClean="0"/>
              <a:t>Во взрослом состоянии имеют 2 пары прозрачных перепончатых крыльев (</a:t>
            </a:r>
            <a:r>
              <a:rPr lang="ru-RU" dirty="0" err="1" smtClean="0"/>
              <a:t>искл</a:t>
            </a:r>
            <a:r>
              <a:rPr lang="ru-RU" dirty="0" smtClean="0"/>
              <a:t>. муравьи).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Забота о потомстве у общественных насекомых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Среди Перепончатокрылых есть общественные насекомые.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Поведение насекомых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Основано на инстинктах – цепочка врожденных, наследственно закрепленных действий (рефлексов) в ответ на определенный раздражитель.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Самые успешные отряды: _________.</a:t>
            </a:r>
          </a:p>
          <a:p>
            <a:r>
              <a:rPr lang="ru-RU" dirty="0" smtClean="0"/>
              <a:t>Развиваются с ________ метаморфозом.</a:t>
            </a:r>
          </a:p>
          <a:p>
            <a:r>
              <a:rPr lang="ru-RU" dirty="0" smtClean="0"/>
              <a:t>Особо сложные модели поведения имеют: _____. Основаны на _______.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12776"/>
            <a:ext cx="9144000" cy="34163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Проблема: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чем секрет успеха самых многочисленных отрядов насекомых?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Жуки-броневики или Отряд Жесткокрылые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Покровы очень _______</a:t>
            </a:r>
          </a:p>
          <a:p>
            <a:r>
              <a:rPr lang="ru-RU" dirty="0" smtClean="0"/>
              <a:t>Надкрылья – это ________ крылья, задние крылья для _______.</a:t>
            </a:r>
          </a:p>
          <a:p>
            <a:r>
              <a:rPr lang="ru-RU" dirty="0" smtClean="0"/>
              <a:t>Ротовой аппарат: _________.</a:t>
            </a:r>
          </a:p>
          <a:p>
            <a:r>
              <a:rPr lang="ru-RU" dirty="0" smtClean="0"/>
              <a:t>По типу питания: хищные (жужелицы, скакуны); растительноядные (майский жук);  сапрофаги (жук-могильщик).</a:t>
            </a:r>
          </a:p>
          <a:p>
            <a:r>
              <a:rPr lang="ru-RU" dirty="0" smtClean="0"/>
              <a:t>Личинки большинства имеют вид белой гусеницы. Малоподвижны. Живут в ________.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Жук-могильщик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&amp;zhcy;&amp;ucy;&amp;kcy;-&amp;mcy;&amp;ocy;&amp;gcy;&amp;icy;&amp;lcy;&amp;softcy;&amp;shchcy;&amp;icy;&amp;kcy;, &amp;ncy;&amp;acy;&amp;scy;&amp;iecy;&amp;kcy;&amp;ocy;&amp;mcy;&amp;ocy;&amp;iecy; &amp;zhcy;&amp;ucy;&amp;kcy;-&amp;mcy;&amp;ocy;&amp;gcy;&amp;icy;&amp;lcy;&amp;softcy;&amp;shchcy;&amp;icy;&amp;kcy;, &amp;kcy;&amp;acy;&amp;kcy; &amp;vcy;&amp;ycy;&amp;gcy;&amp;lcy;&amp;yacy;&amp;dcy;&amp;icy;&amp;tcy; &amp;zhcy;&amp;ucy;&amp;kcy;-&amp;mcy;&amp;ocy;&amp;gcy;&amp;icy;&amp;lcy;&amp;softcy;&amp;shchcy;&amp;icy;&amp;kcy; &amp;ZHcy;&amp;icy;&amp;vcy;&amp;ocy;&amp;tcy;&amp;ncy;&amp;ycy;&amp;ie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7524328" cy="5308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Бабочки- летающие цветы или Отряд Чешуекрылые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Яркая окраска – сигнал, помогающий встретиться самцу и самке.</a:t>
            </a:r>
          </a:p>
          <a:p>
            <a:r>
              <a:rPr lang="ru-RU" dirty="0" smtClean="0"/>
              <a:t>Ночные бабочки находят друг друга ________.</a:t>
            </a:r>
          </a:p>
          <a:p>
            <a:r>
              <a:rPr lang="ru-RU" dirty="0" smtClean="0"/>
              <a:t>Гусеницы бабочек имеют ложноножки с присосками, для того чтобы ______.</a:t>
            </a:r>
          </a:p>
          <a:p>
            <a:r>
              <a:rPr lang="ru-RU" dirty="0" smtClean="0"/>
              <a:t>Личинки крупных бабочек живут ______, а бабочка ________.</a:t>
            </a:r>
          </a:p>
          <a:p>
            <a:r>
              <a:rPr lang="ru-RU" dirty="0" smtClean="0"/>
              <a:t>Питаются бабочки _____ с помощью _____.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Ночные и дневные бабочки</a:t>
            </a:r>
            <a:endParaRPr lang="ru-RU" dirty="0"/>
          </a:p>
        </p:txBody>
      </p:sp>
      <p:pic>
        <p:nvPicPr>
          <p:cNvPr id="23554" name="Picture 2" descr="&amp;Scy;&amp;acy;&amp;mcy;&amp;acy;&amp;yacy; &amp;kcy;&amp;rcy;&amp;ucy;&amp;pcy;&amp;ncy;&amp;acy;&amp;yacy; &amp;ncy;&amp;ocy;&amp;chcy;&amp;ncy;&amp;acy;&amp;yacy; &amp;bcy;&amp;acy;&amp;bcy;&amp;ocy;&amp;chcy;&amp;kcy;&amp;acy; &amp;vcy; &amp;mcy;&amp;icy;&amp;rcy;&amp;iecy; - Attacus Altas. &amp;Pcy;&amp;rcy;&amp;icy; &amp;rcy;&amp;acy;&amp;zcy;&amp;mcy;&amp;acy;&amp;khcy;&amp;iecy;. - 8 &amp;YAcy;&amp;ncy;&amp;vcy;&amp;acy;&amp;rcy;&amp;yacy; 2014 - Blog - Boi-tiam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92896"/>
            <a:ext cx="4076700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3556" name="Picture 4" descr="&amp;Bcy;&amp;acy;&amp;bcy;&amp;ocy;&amp;chcy;&amp;kcy;&amp;acy; - &amp;Pcy;&amp;acy;&amp;vcy;&amp;lcy;&amp;icy;&amp;ncy;&amp;icy;&amp;jcy; &amp;Gcy;&amp;lcy;&amp;acy;&amp;zcy; &amp;Bcy;&amp;ucy;&amp;mcy;&amp;acy;&amp;gcy;&amp;ocy;&amp;pcy;&amp;lcy;&amp;acy;&amp;scy;&amp;tcy;&amp;icy;&amp;kcy;&amp;acy; &amp;Kcy;&amp;vcy;&amp;icy;&amp;lcy;&amp;lcy;&amp;icy;&amp;ncy;&amp;gcy; &quot; ProstoDelkino.com - &amp;pcy;&amp;ocy;&amp;dcy;&amp;iecy;&amp;lcy;&amp;kcy;&amp;icy; &amp;scy;&amp;vcy;&amp;ocy;&amp;icy;&amp;mcy;&amp;icy; &amp;rcy;&amp;ucy;&amp;kcy;&amp;acy;&amp;mcy;&amp;icy;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63480" y="1556792"/>
            <a:ext cx="4680520" cy="364360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Отряд Двукрылые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Представители: комары, мошки, мухи, слепни, оводы.</a:t>
            </a:r>
          </a:p>
          <a:p>
            <a:r>
              <a:rPr lang="ru-RU" dirty="0" smtClean="0"/>
              <a:t>Облегчение тела, перенос всей силы мышц на ______ пару крыльев.</a:t>
            </a:r>
          </a:p>
          <a:p>
            <a:r>
              <a:rPr lang="ru-RU" dirty="0" smtClean="0"/>
              <a:t>В чем заключается экологическая роль личинок мух?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Ротовой аппарат мухи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4578" name="Picture 2" descr="&amp;Scy;&amp;Tcy;&amp;Rcy;&amp;Ocy;&amp;IEcy;&amp;Ncy;&amp;Icy;&amp;IEcy; &amp;mcy;&amp;ucy;&amp;khcy; (&amp;Dcy;&amp;Vcy;&amp;Ucy;&amp;Kcy;&amp;Rcy;&amp;Ycy;&amp;Lcy;&amp;Ycy;&amp;KHcy;). &amp;Mcy;&amp;ucy;&amp;khcy;&amp;icy;, &amp;mcy;&amp;ucy;&amp;khcy;&amp;acy;, &amp;kcy;&amp;ocy;&amp;mcy;&amp;acy;&amp;rcy;, &amp;dcy;&amp;vcy;&amp;ucy;&amp;kcy;&amp;rcy;&amp;ycy;&amp;lcy;&amp;ycy;&amp;iecy;, &amp;mcy;&amp;ucy;&amp;khcy;&amp;acy;-&amp;tscy;&amp;iecy;-&amp;tscy;&amp;iecy;. &amp;Ecy;&amp;kcy;&amp;tcy;&amp;ocy;&amp;pcy;&amp;acy;&amp;rcy;&amp;acy;&amp;zcy;&amp;icy;&amp;tcy;&amp;ycy; &amp;kcy;&amp;rcy;&amp;ocy;&amp;vcy;&amp;ocy;&amp;scy;&amp;ocy;&amp;scy;&amp;ucy;&amp;shchcy;&amp;icy;&amp;iecy;. &amp;Mcy;&amp;ucy;&amp;khcy;&amp;icy; &amp;icy; &amp;kcy;&amp;ocy;&amp;mcy;&amp;acy;&amp;rcy;&amp;ycy;.&amp;Ocy;&amp;tcy;&amp;rcy;&amp;yacy;&amp;dcy;: Diptera = &amp;Dcy;&amp;v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19174"/>
            <a:ext cx="6419850" cy="58388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230</Words>
  <Application>Microsoft Office PowerPoint</Application>
  <PresentationFormat>Экран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Жуки-броневики или Отряд Жесткокрылые</vt:lpstr>
      <vt:lpstr>Жук-могильщик</vt:lpstr>
      <vt:lpstr>Бабочки- летающие цветы или Отряд Чешуекрылые</vt:lpstr>
      <vt:lpstr>Ночные и дневные бабочки</vt:lpstr>
      <vt:lpstr>Слайд 7</vt:lpstr>
      <vt:lpstr>Отряд Двукрылые</vt:lpstr>
      <vt:lpstr>Ротовой аппарат мухи</vt:lpstr>
      <vt:lpstr>Отряд Перепончатокрылые</vt:lpstr>
      <vt:lpstr>Забота о потомстве у общественных насекомых</vt:lpstr>
      <vt:lpstr>Поведение насекомых</vt:lpstr>
      <vt:lpstr>Вывод: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Jenya</dc:creator>
  <cp:lastModifiedBy>Jenya</cp:lastModifiedBy>
  <cp:revision>20</cp:revision>
  <dcterms:created xsi:type="dcterms:W3CDTF">2014-11-27T17:22:34Z</dcterms:created>
  <dcterms:modified xsi:type="dcterms:W3CDTF">2014-11-27T20:35:04Z</dcterms:modified>
</cp:coreProperties>
</file>