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84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перфолента 7"/>
          <p:cNvSpPr/>
          <p:nvPr/>
        </p:nvSpPr>
        <p:spPr>
          <a:xfrm>
            <a:off x="1928794" y="143712"/>
            <a:ext cx="6429420" cy="64294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Туристско-краеведческое направление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90012" y="714356"/>
            <a:ext cx="4475712" cy="12926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Объединение «ДОЖДЕВИКИ»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851485" y="4089483"/>
            <a:ext cx="55721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357422" y="5697509"/>
            <a:ext cx="464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G:\картинки\цифровик\2012-2013 учебный год\Я в 2012-2013г\20130525_1101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24744"/>
            <a:ext cx="252636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16216" y="3760590"/>
            <a:ext cx="2526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 Владимир Валерьевич,  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образования. Стаж работы с 2010 года. Объединение работает на базе МБОУ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Альшиховская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Буинского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 РТ.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124743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цель: воспитание духовно-нравственных ценностей у учащихся, направленное на самосовершенствование личности.</a:t>
            </a:r>
            <a:endParaRPr lang="ru-RU" sz="1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508" y="1638291"/>
            <a:ext cx="63367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участия  обучающихся  в  конкурсах, смотрах, концертах, соревнованиях и др. мероприятиях по </a:t>
            </a:r>
            <a:r>
              <a:rPr lang="ru-RU" sz="1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объединению: 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 управления образования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Буинского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за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к победе на 46 туристическом слете.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Лауреат республиканского конкурса отчетов о туристических походах 2012г.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республиканском соревнование  по зимнему ориентированию.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D:\важное\грамоты\грамоты командные сборная школы\2012-2013уч.год\воцыспвввввввввввввввв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56992"/>
            <a:ext cx="1296144" cy="166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важное\грамоты\грамоты командные сборная школы\2012-2013уч.год\воцыспввввввввввввввввв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43666"/>
            <a:ext cx="1296144" cy="168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важное\грамоты\грамоты командные сборная школы\2011-2012уч.год\211111111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469" y="3356992"/>
            <a:ext cx="1331467" cy="166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важное\грамоты\грамоты командные сборная школы\2012-2013уч.год\ввввввввввв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56992"/>
            <a:ext cx="1296144" cy="166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важное\грамоты\грамоты личные уч-ся\2011-2012уч.год\31.jpe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3666"/>
            <a:ext cx="1224136" cy="16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5522" y="4984718"/>
            <a:ext cx="6304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лучшие походы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 descr="G:\картинки\цифровик\2012-2013 учебный год\Зачетный поход 10-11.05.2013г\P3070297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22736"/>
            <a:ext cx="1812578" cy="137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G:\картинки\цифровик\2011-2012 учебный год\Зачетный поход в с.Тан.09.05.-10.05.2012г\P5090138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646" y="5322735"/>
            <a:ext cx="1832376" cy="137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:\картинки\цифровик\2010-2011 учебный год\зачетный поход 2011г\P5120206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322736"/>
            <a:ext cx="2124235" cy="1370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G:\картинки\цифровик\2010-2011 учебный год\поход\Фото-006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322052"/>
            <a:ext cx="2035210" cy="137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103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Владимир</cp:lastModifiedBy>
  <cp:revision>19</cp:revision>
  <dcterms:created xsi:type="dcterms:W3CDTF">2015-02-16T12:15:26Z</dcterms:created>
  <dcterms:modified xsi:type="dcterms:W3CDTF">2015-02-27T17:56:52Z</dcterms:modified>
</cp:coreProperties>
</file>