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9" r:id="rId4"/>
    <p:sldId id="262" r:id="rId5"/>
    <p:sldId id="269" r:id="rId6"/>
    <p:sldId id="260" r:id="rId7"/>
    <p:sldId id="270" r:id="rId8"/>
    <p:sldId id="261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04002-AD46-45B9-BFC9-DD8140070FF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9F4ED-679F-4553-9B63-E0E23C7F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арчери</a:t>
            </a:r>
            <a:r>
              <a:rPr lang="ru-RU" b="1" dirty="0" smtClean="0"/>
              <a:t>  (англ.) -стрельба из лука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зимний вид спорта, сочетающий лыжную гонку со стрельбой из лука.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9F4ED-679F-4553-9B63-E0E23C7FEC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Спортсмены бегут</a:t>
            </a:r>
            <a:r>
              <a:rPr lang="ru-RU" baseline="0" dirty="0" smtClean="0"/>
              <a:t> классическим ходом, затем переодевают лыжи и бегут свободным стилем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9F4ED-679F-4553-9B63-E0E23C7FEC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состоит в катании на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горных лыжах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 бугристому склону (по буграм, или могулам) и выполнении прыжков на трамплинах.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9F4ED-679F-4553-9B63-E0E23C7FEC2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 зимнего лыжного спорта, Соревнования проводятся на специально подготовленных горнолыжных трассах. в виде виражей и различных трамплинов. Считается самым сложным видом фристайла</a:t>
            </a:r>
          </a:p>
          <a:p>
            <a:r>
              <a:rPr lang="ru-RU" dirty="0" smtClean="0"/>
              <a:t>С 2010 года является олимпийским видом спорта.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9F4ED-679F-4553-9B63-E0E23C7FEC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скоростное движение по заданному извилистому маршруту, обозначенному флажками, воротами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9F4ED-679F-4553-9B63-E0E23C7FEC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5840-FB2E-4BF1-804A-E6ECF1358F8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E32-C1B9-4298-840C-62F4A2CF1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5840-FB2E-4BF1-804A-E6ECF1358F8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E32-C1B9-4298-840C-62F4A2CF1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5840-FB2E-4BF1-804A-E6ECF1358F8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E32-C1B9-4298-840C-62F4A2CF1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5840-FB2E-4BF1-804A-E6ECF1358F8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E32-C1B9-4298-840C-62F4A2CF1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5840-FB2E-4BF1-804A-E6ECF1358F8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E32-C1B9-4298-840C-62F4A2CF1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5840-FB2E-4BF1-804A-E6ECF1358F8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E32-C1B9-4298-840C-62F4A2CF1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5840-FB2E-4BF1-804A-E6ECF1358F8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E32-C1B9-4298-840C-62F4A2CF1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5840-FB2E-4BF1-804A-E6ECF1358F8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E32-C1B9-4298-840C-62F4A2CF1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5840-FB2E-4BF1-804A-E6ECF1358F8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E32-C1B9-4298-840C-62F4A2CF1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5840-FB2E-4BF1-804A-E6ECF1358F8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E32-C1B9-4298-840C-62F4A2CF1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5840-FB2E-4BF1-804A-E6ECF1358F8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38EE32-C1B9-4298-840C-62F4A2CF1C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2E5840-FB2E-4BF1-804A-E6ECF1358F8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38EE32-C1B9-4298-840C-62F4A2CF1C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\Desktop\Рисунок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372201" cy="4941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0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Лыжный спорт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6143644"/>
            <a:ext cx="657229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0"/>
              </a:lnSpc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ts val="1680"/>
              </a:lnSpc>
            </a:pP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          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face.ru/photo/38/pryzhok_fristayl_lyzhi_nebo_2560x1600.jpg"/>
          <p:cNvPicPr>
            <a:picLocks noChangeAspect="1" noChangeArrowheads="1"/>
          </p:cNvPicPr>
          <p:nvPr/>
        </p:nvPicPr>
        <p:blipFill>
          <a:blip r:embed="rId2" cstate="print"/>
          <a:srcRect l="32504" t="2977" r="27492" b="15153"/>
          <a:stretch>
            <a:fillRect/>
          </a:stretch>
        </p:blipFill>
        <p:spPr bwMode="auto">
          <a:xfrm>
            <a:off x="755576" y="1988840"/>
            <a:ext cx="3096344" cy="3960440"/>
          </a:xfrm>
          <a:prstGeom prst="rect">
            <a:avLst/>
          </a:prstGeom>
          <a:noFill/>
        </p:spPr>
      </p:pic>
      <p:pic>
        <p:nvPicPr>
          <p:cNvPr id="4" name="Picture 6" descr="http://www.1rsbs.ru/img/new/5048519fcb79d_6831947-599061.jpg"/>
          <p:cNvPicPr>
            <a:picLocks noChangeAspect="1" noChangeArrowheads="1"/>
          </p:cNvPicPr>
          <p:nvPr/>
        </p:nvPicPr>
        <p:blipFill>
          <a:blip r:embed="rId3" cstate="print"/>
          <a:srcRect t="24566"/>
          <a:stretch>
            <a:fillRect/>
          </a:stretch>
        </p:blipFill>
        <p:spPr bwMode="auto">
          <a:xfrm>
            <a:off x="5364088" y="1986366"/>
            <a:ext cx="3312368" cy="3746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Лыжная акробатика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100392" y="6237312"/>
            <a:ext cx="7920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0232" y="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Могул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100392" y="6237312"/>
            <a:ext cx="7920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На лыжах по ухабам и буграм! RussiaSport.ru"/>
          <p:cNvPicPr>
            <a:picLocks noChangeAspect="1" noChangeArrowheads="1"/>
          </p:cNvPicPr>
          <p:nvPr/>
        </p:nvPicPr>
        <p:blipFill>
          <a:blip r:embed="rId4" cstate="print"/>
          <a:srcRect l="10204" t="34615" b="12323"/>
          <a:stretch>
            <a:fillRect/>
          </a:stretch>
        </p:blipFill>
        <p:spPr bwMode="auto">
          <a:xfrm>
            <a:off x="899593" y="2037118"/>
            <a:ext cx="6552728" cy="290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2160" y="332656"/>
            <a:ext cx="2520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FFFF00"/>
                </a:solidFill>
              </a:rPr>
              <a:t>Ски</a:t>
            </a:r>
            <a:r>
              <a:rPr lang="ru-RU" sz="4800" b="1" dirty="0" smtClean="0">
                <a:solidFill>
                  <a:srgbClr val="FFFF00"/>
                </a:solidFill>
              </a:rPr>
              <a:t> – кросс </a:t>
            </a:r>
          </a:p>
          <a:p>
            <a:r>
              <a:rPr lang="ru-RU" dirty="0" smtClean="0"/>
              <a:t>(лыжный кросс)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9087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098" name="Picture 2" descr="http://www.manaraga.ru/images/O938e0c75b6632673dae33d80128a2d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08362"/>
            <a:ext cx="4752528" cy="2728304"/>
          </a:xfrm>
          <a:prstGeom prst="rect">
            <a:avLst/>
          </a:prstGeom>
          <a:noFill/>
        </p:spPr>
      </p:pic>
      <p:sp>
        <p:nvSpPr>
          <p:cNvPr id="4100" name="AutoShape 4" descr="http://extras.mnginteractive.com/live/media/site36/2008/0211/20080211__20080212_C10_SP12OEXSKICROSS~p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extras.mnginteractive.com/live/media/site36/2008/0211/20080211__20080212_C10_SP12OEXSKICROSS~p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extras.mnginteractive.com/live/media/site36/2008/0211/20080211__20080212_C10_SP12OEXSKICROSS~p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extras.mnginteractive.com/live/media/site36/2008/0211/20080211__20080212_C10_SP12OEXSKICROSS~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645024"/>
            <a:ext cx="4752528" cy="284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2120" y="47667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Слалом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23556" name="Picture 4" descr="Сергей Майтаков - первый в гигантском слаломе на этапе Кубка Европ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4150638" cy="2780928"/>
          </a:xfrm>
          <a:prstGeom prst="rect">
            <a:avLst/>
          </a:prstGeom>
          <a:noFill/>
        </p:spPr>
      </p:pic>
      <p:pic>
        <p:nvPicPr>
          <p:cNvPr id="23560" name="Picture 8" descr="http://i-snoubord.ru/d/3344-1/i-snoubord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17110"/>
            <a:ext cx="4104456" cy="2738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8864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Лыжные гонки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9675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Классический ход</a:t>
            </a:r>
            <a:endParaRPr lang="ru-RU" sz="3200" dirty="0"/>
          </a:p>
        </p:txBody>
      </p:sp>
      <p:pic>
        <p:nvPicPr>
          <p:cNvPr id="1026" name="Picture 2" descr="C:\Users\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168352" cy="2840447"/>
          </a:xfrm>
          <a:prstGeom prst="rect">
            <a:avLst/>
          </a:prstGeom>
          <a:noFill/>
        </p:spPr>
      </p:pic>
      <p:pic>
        <p:nvPicPr>
          <p:cNvPr id="5" name="Picture 2" descr="C:\Users\1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36912"/>
            <a:ext cx="4176464" cy="30200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134076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Коньковый ход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4088" y="40466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Биатлон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1\Desktop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93" y="2132856"/>
            <a:ext cx="3743307" cy="4443586"/>
          </a:xfrm>
          <a:prstGeom prst="rect">
            <a:avLst/>
          </a:prstGeom>
          <a:noFill/>
        </p:spPr>
      </p:pic>
      <p:pic>
        <p:nvPicPr>
          <p:cNvPr id="4099" name="Picture 3" descr="C:\Users\1\Desktop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705350" cy="2657475"/>
          </a:xfrm>
          <a:prstGeom prst="rect">
            <a:avLst/>
          </a:prstGeom>
          <a:noFill/>
        </p:spPr>
      </p:pic>
      <p:pic>
        <p:nvPicPr>
          <p:cNvPr id="4100" name="Picture 4" descr="C:\Users\1\Desktop\Рисунок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68700"/>
            <a:ext cx="4373563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18864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FFFF00"/>
                </a:solidFill>
              </a:rPr>
              <a:t>Арчери</a:t>
            </a:r>
            <a:r>
              <a:rPr lang="ru-RU" sz="4800" b="1" dirty="0" smtClean="0">
                <a:solidFill>
                  <a:srgbClr val="FFFF00"/>
                </a:solidFill>
              </a:rPr>
              <a:t> – биатлон</a:t>
            </a:r>
          </a:p>
        </p:txBody>
      </p:sp>
      <p:pic>
        <p:nvPicPr>
          <p:cNvPr id="2" name="Picture 2" descr="18 января 2012 года стартовал Чемпионат и первенство Московской области по ачери-биатлону - Туризм в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486275" cy="3019425"/>
          </a:xfrm>
          <a:prstGeom prst="rect">
            <a:avLst/>
          </a:prstGeom>
          <a:noFill/>
        </p:spPr>
      </p:pic>
      <p:pic>
        <p:nvPicPr>
          <p:cNvPr id="1028" name="Picture 4" descr="Российские НОВОСТИ"/>
          <p:cNvPicPr>
            <a:picLocks noChangeAspect="1" noChangeArrowheads="1"/>
          </p:cNvPicPr>
          <p:nvPr/>
        </p:nvPicPr>
        <p:blipFill>
          <a:blip r:embed="rId4" cstate="print"/>
          <a:srcRect l="29531" r="17314"/>
          <a:stretch>
            <a:fillRect/>
          </a:stretch>
        </p:blipFill>
        <p:spPr bwMode="auto">
          <a:xfrm>
            <a:off x="5292080" y="2492896"/>
            <a:ext cx="3240360" cy="4086226"/>
          </a:xfrm>
          <a:prstGeom prst="rect">
            <a:avLst/>
          </a:prstGeom>
          <a:noFill/>
        </p:spPr>
      </p:pic>
      <p:pic>
        <p:nvPicPr>
          <p:cNvPr id="1032" name="Picture 8" descr="http://www.photoline.ru/secbase/picpart/1234/1234259025.jpg"/>
          <p:cNvPicPr>
            <a:picLocks noChangeAspect="1" noChangeArrowheads="1"/>
          </p:cNvPicPr>
          <p:nvPr/>
        </p:nvPicPr>
        <p:blipFill>
          <a:blip r:embed="rId5" cstate="print"/>
          <a:srcRect l="26978" t="11571" r="24105" b="21997"/>
          <a:stretch>
            <a:fillRect/>
          </a:stretch>
        </p:blipFill>
        <p:spPr bwMode="auto">
          <a:xfrm>
            <a:off x="683568" y="188640"/>
            <a:ext cx="3528392" cy="3207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2080" y="76470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FF00"/>
                </a:solidFill>
              </a:rPr>
              <a:t>Скиатлон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030" name="Picture 6" descr="http://www.marimedia.ru/media/upload/c96939bffb81556e0e1c9dd619c4e6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536504" cy="3402378"/>
          </a:xfrm>
          <a:prstGeom prst="rect">
            <a:avLst/>
          </a:prstGeom>
          <a:noFill/>
        </p:spPr>
      </p:pic>
      <p:pic>
        <p:nvPicPr>
          <p:cNvPr id="5" name="Рисунок 4" descr="http://www.skisport.ru/line/kowalczyk/reuters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4430804" cy="309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1960" y="0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Прыжки с трамплина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de.academic.ru/pictures/dewiki/72/Holmenkollen_ski_j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359311" cy="4941168"/>
          </a:xfrm>
          <a:prstGeom prst="rect">
            <a:avLst/>
          </a:prstGeom>
          <a:noFill/>
        </p:spPr>
      </p:pic>
      <p:pic>
        <p:nvPicPr>
          <p:cNvPr id="3076" name="Picture 4" descr="&quot;Sochi-Плюс&quot;. Прыжки с трамплина. Этап Кубка мира в Германии. День 2-й - Телепрограмма - Великий Новгород"/>
          <p:cNvPicPr>
            <a:picLocks noChangeAspect="1" noChangeArrowheads="1"/>
          </p:cNvPicPr>
          <p:nvPr/>
        </p:nvPicPr>
        <p:blipFill>
          <a:blip r:embed="rId3" cstate="print"/>
          <a:srcRect l="18471" t="12314" r="24268"/>
          <a:stretch>
            <a:fillRect/>
          </a:stretch>
        </p:blipFill>
        <p:spPr bwMode="auto">
          <a:xfrm>
            <a:off x="323528" y="2060848"/>
            <a:ext cx="3425969" cy="3934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0"/>
            <a:ext cx="7308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Горнолыжный спорт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27650" name="Picture 2" descr="http://alpindustria.ru/UserFiles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552728" cy="3769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Сноубординг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Скачать обои горы, сноуборд, Спорт, снег - картинка #9246 c разрешением 1024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128459" cy="3096344"/>
          </a:xfrm>
          <a:prstGeom prst="rect">
            <a:avLst/>
          </a:prstGeom>
          <a:noFill/>
        </p:spPr>
      </p:pic>
      <p:pic>
        <p:nvPicPr>
          <p:cNvPr id="2052" name="Picture 4" descr="http://www.snowbd.ru/fs/a_school/-1_fieldfullim/soelden-wc-2004-p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845683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7904" y="26064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Фристайл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77281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FFC000"/>
                </a:solidFill>
                <a:hlinkClick r:id="rId2" action="ppaction://hlinksldjump"/>
              </a:rPr>
              <a:t>Лыжная акробатика</a:t>
            </a:r>
            <a:endParaRPr lang="ru-RU" sz="32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FFC000"/>
                </a:solidFill>
                <a:hlinkClick r:id="rId3" action="ppaction://hlinksldjump"/>
              </a:rPr>
              <a:t>Могул</a:t>
            </a:r>
            <a:endParaRPr lang="ru-RU" sz="32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3200" dirty="0" err="1" smtClean="0">
                <a:solidFill>
                  <a:srgbClr val="FFC000"/>
                </a:solidFill>
                <a:hlinkClick r:id="rId4" action="ppaction://hlinksldjump"/>
              </a:rPr>
              <a:t>Ски</a:t>
            </a:r>
            <a:r>
              <a:rPr lang="ru-RU" sz="3200" dirty="0" smtClean="0">
                <a:solidFill>
                  <a:srgbClr val="FFC000"/>
                </a:solidFill>
                <a:hlinkClick r:id="rId4" action="ppaction://hlinksldjump"/>
              </a:rPr>
              <a:t> - кросс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94</Words>
  <Application>Microsoft Office PowerPoint</Application>
  <PresentationFormat>Экран (4:3)</PresentationFormat>
  <Paragraphs>34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USH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Лыжный спорт</dc:title>
  <dc:creator>Садик</dc:creator>
  <cp:lastModifiedBy>Альбина</cp:lastModifiedBy>
  <cp:revision>58</cp:revision>
  <dcterms:created xsi:type="dcterms:W3CDTF">2014-12-18T12:42:39Z</dcterms:created>
  <dcterms:modified xsi:type="dcterms:W3CDTF">2015-09-02T07:38:49Z</dcterms:modified>
</cp:coreProperties>
</file>