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7E2B1FF3-AEAF-4A73-95E5-DF73104947C9}" type="datetimeFigureOut">
              <a:rPr lang="ru-RU" smtClean="0"/>
              <a:t>18.01.2015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0CABE268-0927-49C2-8903-3D1F2813A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207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B1FF3-AEAF-4A73-95E5-DF73104947C9}" type="datetimeFigureOut">
              <a:rPr lang="ru-RU" smtClean="0"/>
              <a:t>18.01.2015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BE268-0927-49C2-8903-3D1F2813A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98351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B1FF3-AEAF-4A73-95E5-DF73104947C9}" type="datetimeFigureOut">
              <a:rPr lang="ru-RU" smtClean="0"/>
              <a:t>18.01.2015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BE268-0927-49C2-8903-3D1F2813A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6374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B1FF3-AEAF-4A73-95E5-DF73104947C9}" type="datetimeFigureOut">
              <a:rPr lang="ru-RU" smtClean="0"/>
              <a:t>18.01.2015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BE268-0927-49C2-8903-3D1F2813A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92925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B1FF3-AEAF-4A73-95E5-DF73104947C9}" type="datetimeFigureOut">
              <a:rPr lang="ru-RU" smtClean="0"/>
              <a:t>18.01.2015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BE268-0927-49C2-8903-3D1F2813A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89994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B1FF3-AEAF-4A73-95E5-DF73104947C9}" type="datetimeFigureOut">
              <a:rPr lang="ru-RU" smtClean="0"/>
              <a:t>18.01.2015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BE268-0927-49C2-8903-3D1F2813A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67988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B1FF3-AEAF-4A73-95E5-DF73104947C9}" type="datetimeFigureOut">
              <a:rPr lang="ru-RU" smtClean="0"/>
              <a:t>18.01.2015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BE268-0927-49C2-8903-3D1F2813A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64459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7E2B1FF3-AEAF-4A73-95E5-DF73104947C9}" type="datetimeFigureOut">
              <a:rPr lang="ru-RU" smtClean="0"/>
              <a:t>18.01.2015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BE268-0927-49C2-8903-3D1F2813A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51610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7E2B1FF3-AEAF-4A73-95E5-DF73104947C9}" type="datetimeFigureOut">
              <a:rPr lang="ru-RU" smtClean="0"/>
              <a:t>18.01.2015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BE268-0927-49C2-8903-3D1F2813A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7838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B1FF3-AEAF-4A73-95E5-DF73104947C9}" type="datetimeFigureOut">
              <a:rPr lang="ru-RU" smtClean="0"/>
              <a:t>18.01.2015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BE268-0927-49C2-8903-3D1F2813A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5993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B1FF3-AEAF-4A73-95E5-DF73104947C9}" type="datetimeFigureOut">
              <a:rPr lang="ru-RU" smtClean="0"/>
              <a:t>18.01.2015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BE268-0927-49C2-8903-3D1F2813A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7693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B1FF3-AEAF-4A73-95E5-DF73104947C9}" type="datetimeFigureOut">
              <a:rPr lang="ru-RU" smtClean="0"/>
              <a:t>18.01.2015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BE268-0927-49C2-8903-3D1F2813A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9855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B1FF3-AEAF-4A73-95E5-DF73104947C9}" type="datetimeFigureOut">
              <a:rPr lang="ru-RU" smtClean="0"/>
              <a:t>18.01.2015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BE268-0927-49C2-8903-3D1F2813A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1191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B1FF3-AEAF-4A73-95E5-DF73104947C9}" type="datetimeFigureOut">
              <a:rPr lang="ru-RU" smtClean="0"/>
              <a:t>18.01.2015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BE268-0927-49C2-8903-3D1F2813A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5572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B1FF3-AEAF-4A73-95E5-DF73104947C9}" type="datetimeFigureOut">
              <a:rPr lang="ru-RU" smtClean="0"/>
              <a:t>18.01.2015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BE268-0927-49C2-8903-3D1F2813A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7781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B1FF3-AEAF-4A73-95E5-DF73104947C9}" type="datetimeFigureOut">
              <a:rPr lang="ru-RU" smtClean="0"/>
              <a:t>18.01.2015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BE268-0927-49C2-8903-3D1F2813A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00509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B1FF3-AEAF-4A73-95E5-DF73104947C9}" type="datetimeFigureOut">
              <a:rPr lang="ru-RU" smtClean="0"/>
              <a:t>18.01.2015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BE268-0927-49C2-8903-3D1F2813A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1439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7E2B1FF3-AEAF-4A73-95E5-DF73104947C9}" type="datetimeFigureOut">
              <a:rPr lang="ru-RU" smtClean="0"/>
              <a:t>18.01.2015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0CABE268-0927-49C2-8903-3D1F2813A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5997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  <p:sldLayoutId id="2147483738" r:id="rId13"/>
    <p:sldLayoutId id="2147483739" r:id="rId14"/>
    <p:sldLayoutId id="2147483740" r:id="rId15"/>
    <p:sldLayoutId id="2147483741" r:id="rId16"/>
    <p:sldLayoutId id="2147483742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8290" y="683057"/>
            <a:ext cx="8825658" cy="2677648"/>
          </a:xfrm>
        </p:spPr>
        <p:txBody>
          <a:bodyPr/>
          <a:lstStyle/>
          <a:p>
            <a:pPr algn="ctr"/>
            <a:r>
              <a:rPr lang="ru-RU" sz="4000" dirty="0" smtClean="0"/>
              <a:t>Пища. Питательные вещества и природные пищевые компоненты- важный экологический фактор. 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68" y="3620918"/>
            <a:ext cx="4108361" cy="23115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9443" y="3360704"/>
            <a:ext cx="3775924" cy="2831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9237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b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Проверка знаний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9093" y="2266682"/>
            <a:ext cx="11230377" cy="4443211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ru-RU" sz="2800" b="1" i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Задание </a:t>
            </a:r>
            <a:r>
              <a:rPr lang="ru-RU" sz="2800" b="1" i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ru-RU" sz="2800" b="1" i="1" u="sng" dirty="0"/>
              <a:t>.</a:t>
            </a:r>
            <a:r>
              <a:rPr lang="ru-RU" sz="2000" b="1" i="1" u="sng" dirty="0"/>
              <a:t> </a:t>
            </a:r>
            <a:r>
              <a:rPr lang="ru-RU" sz="3200" b="1" i="1" dirty="0">
                <a:latin typeface="Georgia" pitchFamily="18" charset="0"/>
              </a:rPr>
              <a:t>Выбрать из списка </a:t>
            </a:r>
            <a:endParaRPr lang="ru-RU" sz="3200" b="1" i="1" u="sng" dirty="0"/>
          </a:p>
          <a:p>
            <a:pPr marL="0" indent="0">
              <a:buNone/>
              <a:defRPr/>
            </a:pPr>
            <a:r>
              <a:rPr lang="ru-RU" sz="24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 </a:t>
            </a:r>
            <a:r>
              <a:rPr lang="ru-RU" sz="24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вариант</a:t>
            </a:r>
            <a:r>
              <a:rPr lang="ru-RU" sz="2400" dirty="0">
                <a:latin typeface="Georgia" pitchFamily="18" charset="0"/>
              </a:rPr>
              <a:t> -  продукты питания                                     </a:t>
            </a:r>
          </a:p>
          <a:p>
            <a:pPr marL="0" indent="0">
              <a:buNone/>
              <a:defRPr/>
            </a:pPr>
            <a:r>
              <a:rPr lang="ru-RU" sz="2400" b="1" dirty="0">
                <a:solidFill>
                  <a:srgbClr val="0000CC"/>
                </a:solidFill>
                <a:latin typeface="Georgia" pitchFamily="18" charset="0"/>
              </a:rPr>
              <a:t>2</a:t>
            </a:r>
            <a:r>
              <a:rPr lang="ru-RU" sz="24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 вариант</a:t>
            </a:r>
            <a:r>
              <a:rPr lang="ru-RU" sz="2400" dirty="0">
                <a:latin typeface="Georgia" pitchFamily="18" charset="0"/>
              </a:rPr>
              <a:t> - питательные вещества</a:t>
            </a:r>
          </a:p>
          <a:p>
            <a:pPr marL="0" indent="0">
              <a:buNone/>
              <a:defRPr/>
            </a:pPr>
            <a:r>
              <a:rPr lang="ru-RU" sz="2800" b="1" dirty="0">
                <a:solidFill>
                  <a:schemeClr val="accent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а)</a:t>
            </a:r>
            <a:r>
              <a:rPr lang="ru-RU" sz="2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молоко, </a:t>
            </a:r>
            <a:r>
              <a:rPr lang="ru-RU" sz="2800" b="1" dirty="0">
                <a:solidFill>
                  <a:schemeClr val="accent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б)</a:t>
            </a:r>
            <a:r>
              <a:rPr lang="ru-RU" sz="2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белки, </a:t>
            </a:r>
            <a:r>
              <a:rPr lang="ru-RU" sz="2800" b="1" dirty="0">
                <a:solidFill>
                  <a:schemeClr val="accent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в)</a:t>
            </a:r>
            <a:r>
              <a:rPr lang="ru-RU" sz="2800" b="1" i="1" dirty="0">
                <a:solidFill>
                  <a:schemeClr val="accent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пшено, </a:t>
            </a:r>
          </a:p>
          <a:p>
            <a:pPr marL="0" indent="0">
              <a:buNone/>
              <a:defRPr/>
            </a:pPr>
            <a:r>
              <a:rPr lang="ru-RU" sz="2800" b="1" dirty="0">
                <a:solidFill>
                  <a:schemeClr val="accent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г)</a:t>
            </a:r>
            <a:r>
              <a:rPr lang="ru-RU" sz="2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жиры, </a:t>
            </a:r>
            <a:r>
              <a:rPr lang="ru-RU" sz="2800" b="1" dirty="0">
                <a:solidFill>
                  <a:schemeClr val="accent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д)</a:t>
            </a:r>
            <a:r>
              <a:rPr lang="ru-RU" sz="2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яблоки, </a:t>
            </a:r>
          </a:p>
          <a:p>
            <a:pPr marL="0" indent="0">
              <a:buNone/>
              <a:defRPr/>
            </a:pPr>
            <a:r>
              <a:rPr lang="ru-RU" sz="2800" b="1" dirty="0">
                <a:solidFill>
                  <a:schemeClr val="accent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е)</a:t>
            </a:r>
            <a:r>
              <a:rPr lang="ru-RU" sz="2800" b="1" i="1" dirty="0">
                <a:solidFill>
                  <a:schemeClr val="accent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мясо, </a:t>
            </a:r>
            <a:r>
              <a:rPr lang="ru-RU" sz="2800" b="1" dirty="0">
                <a:solidFill>
                  <a:schemeClr val="accent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ж)</a:t>
            </a:r>
            <a:r>
              <a:rPr lang="ru-RU" sz="2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углеводы, </a:t>
            </a:r>
            <a:r>
              <a:rPr lang="ru-RU" sz="2800" b="1" dirty="0">
                <a:solidFill>
                  <a:schemeClr val="accent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з)</a:t>
            </a:r>
            <a:r>
              <a:rPr lang="ru-RU" sz="2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вода, </a:t>
            </a:r>
          </a:p>
          <a:p>
            <a:pPr marL="0" indent="0">
              <a:buNone/>
              <a:defRPr/>
            </a:pPr>
            <a:r>
              <a:rPr lang="ru-RU" sz="2800" b="1" dirty="0">
                <a:solidFill>
                  <a:schemeClr val="accent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и)</a:t>
            </a:r>
            <a:r>
              <a:rPr lang="ru-RU" sz="2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минеральные соли, </a:t>
            </a:r>
          </a:p>
          <a:p>
            <a:pPr marL="0" indent="0">
              <a:buNone/>
              <a:defRPr/>
            </a:pPr>
            <a:r>
              <a:rPr lang="ru-RU" sz="2800" b="1" dirty="0">
                <a:solidFill>
                  <a:schemeClr val="accent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к)</a:t>
            </a:r>
            <a:r>
              <a:rPr lang="ru-RU" sz="2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рыба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2673" y="2807594"/>
            <a:ext cx="4526797" cy="3361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6300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b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Проверка знаний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8132" y="2281527"/>
            <a:ext cx="11517857" cy="4402607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ru-RU" sz="2800" b="1" i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Задание 2</a:t>
            </a:r>
            <a:r>
              <a:rPr lang="ru-RU" sz="2800" u="sng" dirty="0">
                <a:latin typeface="Arial" charset="0"/>
              </a:rPr>
              <a:t> . </a:t>
            </a:r>
            <a:r>
              <a:rPr lang="ru-RU" sz="2800" b="1" i="1" dirty="0">
                <a:latin typeface="Arial" charset="0"/>
              </a:rPr>
              <a:t>Выбрать из списка </a:t>
            </a:r>
            <a:r>
              <a:rPr lang="ru-RU" sz="2800" b="1" i="1" dirty="0" smtClean="0">
                <a:latin typeface="Arial" charset="0"/>
              </a:rPr>
              <a:t>продукты </a:t>
            </a:r>
            <a:r>
              <a:rPr lang="ru-RU" sz="2800" b="1" i="1" dirty="0">
                <a:latin typeface="Arial" charset="0"/>
              </a:rPr>
              <a:t>с  наибольшим содержанием: </a:t>
            </a:r>
            <a:endParaRPr lang="ru-RU" sz="2800" b="1" i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marL="0" indent="0">
              <a:buNone/>
              <a:defRPr/>
            </a:pPr>
            <a:r>
              <a:rPr lang="ru-RU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1 </a:t>
            </a:r>
            <a:r>
              <a:rPr lang="ru-RU" sz="24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вариант</a:t>
            </a:r>
            <a:r>
              <a:rPr lang="ru-RU" sz="2400" dirty="0">
                <a:latin typeface="Arial" charset="0"/>
              </a:rPr>
              <a:t> </a:t>
            </a:r>
            <a:r>
              <a:rPr lang="ru-RU" sz="2400" dirty="0" smtClean="0">
                <a:latin typeface="Arial" charset="0"/>
              </a:rPr>
              <a:t>– жиров;</a:t>
            </a:r>
          </a:p>
          <a:p>
            <a:pPr marL="0" indent="0">
              <a:buNone/>
              <a:defRPr/>
            </a:pPr>
            <a:r>
              <a:rPr lang="ru-RU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2 </a:t>
            </a:r>
            <a:r>
              <a:rPr lang="ru-RU" sz="24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вариант</a:t>
            </a:r>
            <a:r>
              <a:rPr lang="ru-RU" sz="2400" dirty="0">
                <a:latin typeface="Arial" charset="0"/>
              </a:rPr>
              <a:t> - </a:t>
            </a:r>
            <a:r>
              <a:rPr lang="ru-RU" sz="2400" dirty="0" smtClean="0">
                <a:latin typeface="Arial" charset="0"/>
              </a:rPr>
              <a:t>углеводов.</a:t>
            </a:r>
          </a:p>
          <a:p>
            <a:pPr marL="0" indent="0">
              <a:buNone/>
              <a:defRPr/>
            </a:pPr>
            <a:r>
              <a:rPr lang="ru-RU" sz="3200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а</a:t>
            </a:r>
            <a:r>
              <a:rPr lang="ru-RU" sz="3200" dirty="0">
                <a:solidFill>
                  <a:schemeClr val="accent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)</a:t>
            </a:r>
            <a:r>
              <a:rPr lang="ru-RU" sz="32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сыр, </a:t>
            </a:r>
            <a:r>
              <a:rPr lang="ru-RU" sz="3200" dirty="0">
                <a:solidFill>
                  <a:schemeClr val="accent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б)</a:t>
            </a:r>
            <a:r>
              <a:rPr lang="ru-RU" sz="3200" i="1" dirty="0">
                <a:solidFill>
                  <a:schemeClr val="accent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ru-RU" sz="32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капуста, </a:t>
            </a:r>
            <a:r>
              <a:rPr lang="ru-RU" sz="3200" dirty="0">
                <a:solidFill>
                  <a:schemeClr val="accent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в)</a:t>
            </a:r>
            <a:r>
              <a:rPr lang="ru-RU" sz="3200" i="1" dirty="0">
                <a:solidFill>
                  <a:schemeClr val="accent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ru-RU" sz="32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хлеб, </a:t>
            </a:r>
          </a:p>
          <a:p>
            <a:pPr marL="0" indent="0">
              <a:buNone/>
              <a:defRPr/>
            </a:pPr>
            <a:r>
              <a:rPr lang="ru-RU" sz="3200" dirty="0">
                <a:solidFill>
                  <a:schemeClr val="accent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г)</a:t>
            </a:r>
            <a:r>
              <a:rPr lang="ru-RU" sz="32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рыба, </a:t>
            </a:r>
            <a:r>
              <a:rPr lang="ru-RU" sz="3200" dirty="0">
                <a:solidFill>
                  <a:schemeClr val="accent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д)</a:t>
            </a:r>
            <a:r>
              <a:rPr lang="ru-RU" sz="32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виноград, </a:t>
            </a:r>
            <a:r>
              <a:rPr lang="ru-RU" sz="3200" dirty="0">
                <a:solidFill>
                  <a:schemeClr val="accent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е)</a:t>
            </a:r>
            <a:r>
              <a:rPr lang="ru-RU" sz="3200" i="1" dirty="0">
                <a:solidFill>
                  <a:schemeClr val="accent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ru-RU" sz="32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колбаса,                    </a:t>
            </a:r>
            <a:endParaRPr lang="ru-RU" sz="3200" i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marL="0" indent="0">
              <a:buNone/>
              <a:defRPr/>
            </a:pPr>
            <a:r>
              <a:rPr lang="ru-RU" sz="3200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ж</a:t>
            </a:r>
            <a:r>
              <a:rPr lang="ru-RU" sz="3200" dirty="0">
                <a:solidFill>
                  <a:schemeClr val="accent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)</a:t>
            </a:r>
            <a:r>
              <a:rPr lang="ru-RU" sz="32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гречка, </a:t>
            </a:r>
            <a:r>
              <a:rPr lang="ru-RU" sz="3200" dirty="0">
                <a:solidFill>
                  <a:schemeClr val="accent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з)</a:t>
            </a:r>
            <a:r>
              <a:rPr lang="ru-RU" sz="3200" i="1" dirty="0">
                <a:solidFill>
                  <a:schemeClr val="accent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ru-RU" sz="32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сметана, </a:t>
            </a:r>
            <a:r>
              <a:rPr lang="ru-RU" sz="3200" dirty="0">
                <a:solidFill>
                  <a:schemeClr val="accent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и)</a:t>
            </a:r>
            <a:r>
              <a:rPr lang="ru-RU" sz="32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орехи, </a:t>
            </a:r>
          </a:p>
          <a:p>
            <a:pPr marL="0" indent="0">
              <a:buNone/>
              <a:defRPr/>
            </a:pPr>
            <a:r>
              <a:rPr lang="ru-RU" sz="3200" dirty="0">
                <a:solidFill>
                  <a:schemeClr val="accent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к)</a:t>
            </a:r>
            <a:r>
              <a:rPr lang="ru-RU" sz="3200" i="1" dirty="0">
                <a:solidFill>
                  <a:schemeClr val="accent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ru-RU" sz="32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картофель.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6922" y="2910625"/>
            <a:ext cx="2730382" cy="346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5740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b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Проверка знаний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4852" y="2266682"/>
            <a:ext cx="9645762" cy="4332666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3600" b="1" dirty="0"/>
              <a:t>Витамины, молочнокислые бактерии, вода</a:t>
            </a:r>
          </a:p>
          <a:p>
            <a:pPr>
              <a:lnSpc>
                <a:spcPct val="90000"/>
              </a:lnSpc>
            </a:pPr>
            <a:r>
              <a:rPr lang="ru-RU" altLang="ru-RU" sz="3600" b="1" dirty="0"/>
              <a:t>Растительные волокна, молочнокислые бактерии, вода</a:t>
            </a:r>
          </a:p>
          <a:p>
            <a:pPr>
              <a:lnSpc>
                <a:spcPct val="90000"/>
              </a:lnSpc>
            </a:pPr>
            <a:r>
              <a:rPr lang="ru-RU" altLang="ru-RU" sz="3600" b="1" dirty="0"/>
              <a:t>Белки, жиры, чужеродные примеси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7718" y="2920902"/>
            <a:ext cx="2994282" cy="30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53324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 (конференц-зал)">
  <a:themeElements>
    <a:clrScheme name="Ион (конференц-зал)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Ион (конференц-зал)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 (конференц-зал)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40</TotalTime>
  <Words>154</Words>
  <Application>Microsoft Office PowerPoint</Application>
  <PresentationFormat>Широкоэкранный</PresentationFormat>
  <Paragraphs>22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Century Gothic</vt:lpstr>
      <vt:lpstr>Georgia</vt:lpstr>
      <vt:lpstr>Wingdings 3</vt:lpstr>
      <vt:lpstr>Ион (конференц-зал)</vt:lpstr>
      <vt:lpstr>Пища. Питательные вещества и природные пищевые компоненты- важный экологический фактор. </vt:lpstr>
      <vt:lpstr>Проверка знаний</vt:lpstr>
      <vt:lpstr>Проверка знаний</vt:lpstr>
      <vt:lpstr>Проверка знаний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Пища. Питательные вещества и природные пищевые компоненты- важный экологический фактор.</dc:title>
  <dc:creator>Анна Илюшечкина</dc:creator>
  <cp:lastModifiedBy>Анна Илюшечкина</cp:lastModifiedBy>
  <cp:revision>4</cp:revision>
  <dcterms:created xsi:type="dcterms:W3CDTF">2015-01-18T10:59:38Z</dcterms:created>
  <dcterms:modified xsi:type="dcterms:W3CDTF">2015-01-18T11:39:44Z</dcterms:modified>
</cp:coreProperties>
</file>