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06267E-F545-4961-BDF2-6657353BDD42}" type="doc">
      <dgm:prSet loTypeId="urn:microsoft.com/office/officeart/2005/8/layout/arrow5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CBC410D-E1C5-45D8-9E8E-37B27A26D1D6}">
      <dgm:prSet phldrT="[Текст]"/>
      <dgm:spPr/>
      <dgm:t>
        <a:bodyPr/>
        <a:lstStyle/>
        <a:p>
          <a:r>
            <a:rPr lang="ru-RU" dirty="0" smtClean="0"/>
            <a:t>Водоросли (нужны для… ) </a:t>
          </a:r>
        </a:p>
        <a:p>
          <a:endParaRPr lang="ru-RU" dirty="0"/>
        </a:p>
      </dgm:t>
    </dgm:pt>
    <dgm:pt modelId="{59E73731-7C00-4E5D-9B0B-7C7710E4F56B}" type="parTrans" cxnId="{ECE3FB69-DC5A-4D95-AB68-B2A2B441FED0}">
      <dgm:prSet/>
      <dgm:spPr/>
      <dgm:t>
        <a:bodyPr/>
        <a:lstStyle/>
        <a:p>
          <a:endParaRPr lang="ru-RU"/>
        </a:p>
      </dgm:t>
    </dgm:pt>
    <dgm:pt modelId="{374E81A0-9A3E-4469-94CF-1C84395C90D2}" type="sibTrans" cxnId="{ECE3FB69-DC5A-4D95-AB68-B2A2B441FED0}">
      <dgm:prSet/>
      <dgm:spPr/>
      <dgm:t>
        <a:bodyPr/>
        <a:lstStyle/>
        <a:p>
          <a:endParaRPr lang="ru-RU"/>
        </a:p>
      </dgm:t>
    </dgm:pt>
    <dgm:pt modelId="{38E3DC47-AFC1-4B47-9DCC-2E33B3D94C28}">
      <dgm:prSet phldrT="[Текст]"/>
      <dgm:spPr/>
      <dgm:t>
        <a:bodyPr/>
        <a:lstStyle/>
        <a:p>
          <a:r>
            <a:rPr lang="ru-RU" dirty="0" smtClean="0"/>
            <a:t>Гриб (нужен для…)</a:t>
          </a:r>
        </a:p>
        <a:p>
          <a:endParaRPr lang="ru-RU" dirty="0"/>
        </a:p>
      </dgm:t>
    </dgm:pt>
    <dgm:pt modelId="{0A1A321A-7561-4DB9-8593-7F0D20CB52EB}" type="parTrans" cxnId="{02731CA0-ECAA-48B7-B515-1DEBBE1E1AF3}">
      <dgm:prSet/>
      <dgm:spPr/>
      <dgm:t>
        <a:bodyPr/>
        <a:lstStyle/>
        <a:p>
          <a:endParaRPr lang="ru-RU"/>
        </a:p>
      </dgm:t>
    </dgm:pt>
    <dgm:pt modelId="{FE95F115-56CB-477B-8693-FCF41FEC4E91}" type="sibTrans" cxnId="{02731CA0-ECAA-48B7-B515-1DEBBE1E1AF3}">
      <dgm:prSet/>
      <dgm:spPr/>
      <dgm:t>
        <a:bodyPr/>
        <a:lstStyle/>
        <a:p>
          <a:endParaRPr lang="ru-RU"/>
        </a:p>
      </dgm:t>
    </dgm:pt>
    <dgm:pt modelId="{78F30672-2A45-4DBB-8BFA-08471161347C}" type="pres">
      <dgm:prSet presAssocID="{A506267E-F545-4961-BDF2-6657353BDD42}" presName="diagram" presStyleCnt="0">
        <dgm:presLayoutVars>
          <dgm:dir/>
          <dgm:resizeHandles val="exact"/>
        </dgm:presLayoutVars>
      </dgm:prSet>
      <dgm:spPr/>
    </dgm:pt>
    <dgm:pt modelId="{68A33D37-0E61-43A8-ACB1-E8EB8A37B08E}" type="pres">
      <dgm:prSet presAssocID="{ACBC410D-E1C5-45D8-9E8E-37B27A26D1D6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4F09D-8644-4D5C-B719-D23A79B9CF19}" type="pres">
      <dgm:prSet presAssocID="{38E3DC47-AFC1-4B47-9DCC-2E33B3D94C28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E3FB69-DC5A-4D95-AB68-B2A2B441FED0}" srcId="{A506267E-F545-4961-BDF2-6657353BDD42}" destId="{ACBC410D-E1C5-45D8-9E8E-37B27A26D1D6}" srcOrd="0" destOrd="0" parTransId="{59E73731-7C00-4E5D-9B0B-7C7710E4F56B}" sibTransId="{374E81A0-9A3E-4469-94CF-1C84395C90D2}"/>
    <dgm:cxn modelId="{02731CA0-ECAA-48B7-B515-1DEBBE1E1AF3}" srcId="{A506267E-F545-4961-BDF2-6657353BDD42}" destId="{38E3DC47-AFC1-4B47-9DCC-2E33B3D94C28}" srcOrd="1" destOrd="0" parTransId="{0A1A321A-7561-4DB9-8593-7F0D20CB52EB}" sibTransId="{FE95F115-56CB-477B-8693-FCF41FEC4E91}"/>
    <dgm:cxn modelId="{85668B4C-F82F-4E75-AF2A-446D87A650CF}" type="presOf" srcId="{ACBC410D-E1C5-45D8-9E8E-37B27A26D1D6}" destId="{68A33D37-0E61-43A8-ACB1-E8EB8A37B08E}" srcOrd="0" destOrd="0" presId="urn:microsoft.com/office/officeart/2005/8/layout/arrow5"/>
    <dgm:cxn modelId="{D19109B7-8936-410E-9447-7DE3A942F439}" type="presOf" srcId="{38E3DC47-AFC1-4B47-9DCC-2E33B3D94C28}" destId="{F004F09D-8644-4D5C-B719-D23A79B9CF19}" srcOrd="0" destOrd="0" presId="urn:microsoft.com/office/officeart/2005/8/layout/arrow5"/>
    <dgm:cxn modelId="{71A577F9-253E-4D40-BF77-239CFA24CAA5}" type="presOf" srcId="{A506267E-F545-4961-BDF2-6657353BDD42}" destId="{78F30672-2A45-4DBB-8BFA-08471161347C}" srcOrd="0" destOrd="0" presId="urn:microsoft.com/office/officeart/2005/8/layout/arrow5"/>
    <dgm:cxn modelId="{DB01071C-1704-4F56-8381-BC8340FA067C}" type="presParOf" srcId="{78F30672-2A45-4DBB-8BFA-08471161347C}" destId="{68A33D37-0E61-43A8-ACB1-E8EB8A37B08E}" srcOrd="0" destOrd="0" presId="urn:microsoft.com/office/officeart/2005/8/layout/arrow5"/>
    <dgm:cxn modelId="{EA310ABB-AF10-4E68-85FB-F6897CFCA858}" type="presParOf" srcId="{78F30672-2A45-4DBB-8BFA-08471161347C}" destId="{F004F09D-8644-4D5C-B719-D23A79B9CF19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50154E-9281-40EB-94FD-D85D0512E663}" type="doc">
      <dgm:prSet loTypeId="urn:microsoft.com/office/officeart/2005/8/layout/hList7" loCatId="list" qsTypeId="urn:microsoft.com/office/officeart/2005/8/quickstyle/simple3" qsCatId="simple" csTypeId="urn:microsoft.com/office/officeart/2005/8/colors/colorful5" csCatId="colorful" phldr="1"/>
      <dgm:spPr/>
    </dgm:pt>
    <dgm:pt modelId="{5792B6C3-F210-47C3-930F-82BB20E2E947}">
      <dgm:prSet phldrT="[Текст]"/>
      <dgm:spPr/>
      <dgm:t>
        <a:bodyPr/>
        <a:lstStyle/>
        <a:p>
          <a:r>
            <a:rPr lang="ru-RU" dirty="0" smtClean="0"/>
            <a:t>Накипные</a:t>
          </a:r>
          <a:endParaRPr lang="ru-RU" dirty="0"/>
        </a:p>
      </dgm:t>
    </dgm:pt>
    <dgm:pt modelId="{470B7C8C-C589-46F2-8926-2763866C7DAF}" type="parTrans" cxnId="{17A8CFF2-6688-410B-9036-752EDD246A9C}">
      <dgm:prSet/>
      <dgm:spPr/>
      <dgm:t>
        <a:bodyPr/>
        <a:lstStyle/>
        <a:p>
          <a:endParaRPr lang="ru-RU"/>
        </a:p>
      </dgm:t>
    </dgm:pt>
    <dgm:pt modelId="{6E5EAE4F-4086-48B6-BED1-39BC3B3DA1CB}" type="sibTrans" cxnId="{17A8CFF2-6688-410B-9036-752EDD246A9C}">
      <dgm:prSet/>
      <dgm:spPr/>
      <dgm:t>
        <a:bodyPr/>
        <a:lstStyle/>
        <a:p>
          <a:endParaRPr lang="ru-RU"/>
        </a:p>
      </dgm:t>
    </dgm:pt>
    <dgm:pt modelId="{11C2AD2B-1BB6-4600-A0D7-0702F412711E}">
      <dgm:prSet phldrT="[Текст]"/>
      <dgm:spPr/>
      <dgm:t>
        <a:bodyPr/>
        <a:lstStyle/>
        <a:p>
          <a:r>
            <a:rPr lang="ru-RU" dirty="0" smtClean="0"/>
            <a:t>Кустовые</a:t>
          </a:r>
          <a:endParaRPr lang="ru-RU" dirty="0"/>
        </a:p>
      </dgm:t>
    </dgm:pt>
    <dgm:pt modelId="{EBF16851-0224-4C0D-A523-2FC01DA8DD70}" type="parTrans" cxnId="{6780BED1-5568-4D59-BD1E-09FB0AA0DA07}">
      <dgm:prSet/>
      <dgm:spPr/>
      <dgm:t>
        <a:bodyPr/>
        <a:lstStyle/>
        <a:p>
          <a:endParaRPr lang="ru-RU"/>
        </a:p>
      </dgm:t>
    </dgm:pt>
    <dgm:pt modelId="{2B98080E-E157-43AC-88DE-7D7821114E2A}" type="sibTrans" cxnId="{6780BED1-5568-4D59-BD1E-09FB0AA0DA07}">
      <dgm:prSet/>
      <dgm:spPr/>
      <dgm:t>
        <a:bodyPr/>
        <a:lstStyle/>
        <a:p>
          <a:endParaRPr lang="ru-RU"/>
        </a:p>
      </dgm:t>
    </dgm:pt>
    <dgm:pt modelId="{1B0A040E-5AC9-49FA-8F8A-D6772B305647}">
      <dgm:prSet phldrT="[Текст]"/>
      <dgm:spPr/>
      <dgm:t>
        <a:bodyPr/>
        <a:lstStyle/>
        <a:p>
          <a:r>
            <a:rPr lang="ru-RU" dirty="0" smtClean="0"/>
            <a:t>Листовые</a:t>
          </a:r>
          <a:endParaRPr lang="ru-RU" dirty="0"/>
        </a:p>
      </dgm:t>
    </dgm:pt>
    <dgm:pt modelId="{A874C5FD-62CA-40E9-94D0-6AB32DEBB487}" type="parTrans" cxnId="{E4E5F8BA-7AAA-4663-B51B-1B1AAA63ADD3}">
      <dgm:prSet/>
      <dgm:spPr/>
      <dgm:t>
        <a:bodyPr/>
        <a:lstStyle/>
        <a:p>
          <a:endParaRPr lang="ru-RU"/>
        </a:p>
      </dgm:t>
    </dgm:pt>
    <dgm:pt modelId="{79420418-5DC3-444E-BE6C-2A71B3B53EB9}" type="sibTrans" cxnId="{E4E5F8BA-7AAA-4663-B51B-1B1AAA63ADD3}">
      <dgm:prSet/>
      <dgm:spPr/>
      <dgm:t>
        <a:bodyPr/>
        <a:lstStyle/>
        <a:p>
          <a:endParaRPr lang="ru-RU"/>
        </a:p>
      </dgm:t>
    </dgm:pt>
    <dgm:pt modelId="{959037DD-DF30-4D84-9396-9585F2C0964C}" type="pres">
      <dgm:prSet presAssocID="{3D50154E-9281-40EB-94FD-D85D0512E663}" presName="Name0" presStyleCnt="0">
        <dgm:presLayoutVars>
          <dgm:dir/>
          <dgm:resizeHandles val="exact"/>
        </dgm:presLayoutVars>
      </dgm:prSet>
      <dgm:spPr/>
    </dgm:pt>
    <dgm:pt modelId="{504A94EC-80A8-4CA6-8DBB-605D0BC661DD}" type="pres">
      <dgm:prSet presAssocID="{3D50154E-9281-40EB-94FD-D85D0512E663}" presName="fgShape" presStyleLbl="fgShp" presStyleIdx="0" presStyleCnt="1"/>
      <dgm:spPr/>
    </dgm:pt>
    <dgm:pt modelId="{39A7B016-D899-4F25-B1CB-B5B6E37E8F75}" type="pres">
      <dgm:prSet presAssocID="{3D50154E-9281-40EB-94FD-D85D0512E663}" presName="linComp" presStyleCnt="0"/>
      <dgm:spPr/>
    </dgm:pt>
    <dgm:pt modelId="{D0ECAD00-9C6A-4BCB-9262-01B12F084F8D}" type="pres">
      <dgm:prSet presAssocID="{5792B6C3-F210-47C3-930F-82BB20E2E947}" presName="compNode" presStyleCnt="0"/>
      <dgm:spPr/>
    </dgm:pt>
    <dgm:pt modelId="{B2349218-EBAC-4BFD-942C-047C598CED96}" type="pres">
      <dgm:prSet presAssocID="{5792B6C3-F210-47C3-930F-82BB20E2E947}" presName="bkgdShape" presStyleLbl="node1" presStyleIdx="0" presStyleCnt="3"/>
      <dgm:spPr/>
      <dgm:t>
        <a:bodyPr/>
        <a:lstStyle/>
        <a:p>
          <a:endParaRPr lang="ru-RU"/>
        </a:p>
      </dgm:t>
    </dgm:pt>
    <dgm:pt modelId="{8934C778-222D-4795-880C-3DB43C2621DA}" type="pres">
      <dgm:prSet presAssocID="{5792B6C3-F210-47C3-930F-82BB20E2E94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E0D54-C830-4DDD-AB40-A798CC2103DC}" type="pres">
      <dgm:prSet presAssocID="{5792B6C3-F210-47C3-930F-82BB20E2E947}" presName="invisiNode" presStyleLbl="node1" presStyleIdx="0" presStyleCnt="3"/>
      <dgm:spPr/>
    </dgm:pt>
    <dgm:pt modelId="{8B8392EF-6F19-41A4-8FE0-69C45C913B98}" type="pres">
      <dgm:prSet presAssocID="{5792B6C3-F210-47C3-930F-82BB20E2E947}" presName="imagNode" presStyleLbl="fgImgPlace1" presStyleIdx="0" presStyleCnt="3" custScaleX="140377" custScaleY="150799" custLinFactNeighborX="5747" custLinFactNeighborY="1247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BABCA92-51DE-4E33-8735-3D1D5350C187}" type="pres">
      <dgm:prSet presAssocID="{6E5EAE4F-4086-48B6-BED1-39BC3B3DA1CB}" presName="sibTrans" presStyleLbl="sibTrans2D1" presStyleIdx="0" presStyleCnt="0"/>
      <dgm:spPr/>
    </dgm:pt>
    <dgm:pt modelId="{B2196912-BF14-4E1E-A3C0-1209934ADBAE}" type="pres">
      <dgm:prSet presAssocID="{11C2AD2B-1BB6-4600-A0D7-0702F412711E}" presName="compNode" presStyleCnt="0"/>
      <dgm:spPr/>
    </dgm:pt>
    <dgm:pt modelId="{F3005412-B843-4FE1-9995-D5276101ABEF}" type="pres">
      <dgm:prSet presAssocID="{11C2AD2B-1BB6-4600-A0D7-0702F412711E}" presName="bkgdShape" presStyleLbl="node1" presStyleIdx="1" presStyleCnt="3"/>
      <dgm:spPr/>
    </dgm:pt>
    <dgm:pt modelId="{34E18C82-8F47-446D-9DCB-3322FD40652F}" type="pres">
      <dgm:prSet presAssocID="{11C2AD2B-1BB6-4600-A0D7-0702F412711E}" presName="nodeTx" presStyleLbl="node1" presStyleIdx="1" presStyleCnt="3">
        <dgm:presLayoutVars>
          <dgm:bulletEnabled val="1"/>
        </dgm:presLayoutVars>
      </dgm:prSet>
      <dgm:spPr/>
    </dgm:pt>
    <dgm:pt modelId="{9237F4B8-FA31-45FC-8B73-DDF1EE7A1FDB}" type="pres">
      <dgm:prSet presAssocID="{11C2AD2B-1BB6-4600-A0D7-0702F412711E}" presName="invisiNode" presStyleLbl="node1" presStyleIdx="1" presStyleCnt="3"/>
      <dgm:spPr/>
    </dgm:pt>
    <dgm:pt modelId="{C48BBFAE-8189-4EB6-8AB8-3F1BC285C2F2}" type="pres">
      <dgm:prSet presAssocID="{11C2AD2B-1BB6-4600-A0D7-0702F412711E}" presName="imagNode" presStyleLbl="fgImgPlace1" presStyleIdx="1" presStyleCnt="3" custScaleX="142550" custScaleY="150139" custLinFactNeighborX="0" custLinFactNeighborY="1247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74DFDEA-2D78-4FEB-8377-165EF301E828}" type="pres">
      <dgm:prSet presAssocID="{2B98080E-E157-43AC-88DE-7D7821114E2A}" presName="sibTrans" presStyleLbl="sibTrans2D1" presStyleIdx="0" presStyleCnt="0"/>
      <dgm:spPr/>
    </dgm:pt>
    <dgm:pt modelId="{973E27F1-B0C2-4BEF-9AED-304264760726}" type="pres">
      <dgm:prSet presAssocID="{1B0A040E-5AC9-49FA-8F8A-D6772B305647}" presName="compNode" presStyleCnt="0"/>
      <dgm:spPr/>
    </dgm:pt>
    <dgm:pt modelId="{3B3CA285-5D92-469F-914F-D583BDC95302}" type="pres">
      <dgm:prSet presAssocID="{1B0A040E-5AC9-49FA-8F8A-D6772B305647}" presName="bkgdShape" presStyleLbl="node1" presStyleIdx="2" presStyleCnt="3"/>
      <dgm:spPr/>
    </dgm:pt>
    <dgm:pt modelId="{26416BE8-D070-44E5-A290-6B94F9614235}" type="pres">
      <dgm:prSet presAssocID="{1B0A040E-5AC9-49FA-8F8A-D6772B305647}" presName="nodeTx" presStyleLbl="node1" presStyleIdx="2" presStyleCnt="3">
        <dgm:presLayoutVars>
          <dgm:bulletEnabled val="1"/>
        </dgm:presLayoutVars>
      </dgm:prSet>
      <dgm:spPr/>
    </dgm:pt>
    <dgm:pt modelId="{D15B2C21-1A23-49ED-B28F-BCE9FCC36039}" type="pres">
      <dgm:prSet presAssocID="{1B0A040E-5AC9-49FA-8F8A-D6772B305647}" presName="invisiNode" presStyleLbl="node1" presStyleIdx="2" presStyleCnt="3"/>
      <dgm:spPr/>
    </dgm:pt>
    <dgm:pt modelId="{51BBA664-E566-4364-AD9A-4588CACA795D}" type="pres">
      <dgm:prSet presAssocID="{1B0A040E-5AC9-49FA-8F8A-D6772B305647}" presName="imagNode" presStyleLbl="fgImgPlace1" presStyleIdx="2" presStyleCnt="3" custScaleX="128884" custScaleY="150798" custLinFactNeighborX="0" custLinFactNeighborY="1627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7A8CFF2-6688-410B-9036-752EDD246A9C}" srcId="{3D50154E-9281-40EB-94FD-D85D0512E663}" destId="{5792B6C3-F210-47C3-930F-82BB20E2E947}" srcOrd="0" destOrd="0" parTransId="{470B7C8C-C589-46F2-8926-2763866C7DAF}" sibTransId="{6E5EAE4F-4086-48B6-BED1-39BC3B3DA1CB}"/>
    <dgm:cxn modelId="{AFC07486-BAC9-41D7-9126-C52BAD0F1251}" type="presOf" srcId="{2B98080E-E157-43AC-88DE-7D7821114E2A}" destId="{974DFDEA-2D78-4FEB-8377-165EF301E828}" srcOrd="0" destOrd="0" presId="urn:microsoft.com/office/officeart/2005/8/layout/hList7"/>
    <dgm:cxn modelId="{4DAB9F0D-511E-4990-B85C-6469E2BBE530}" type="presOf" srcId="{3D50154E-9281-40EB-94FD-D85D0512E663}" destId="{959037DD-DF30-4D84-9396-9585F2C0964C}" srcOrd="0" destOrd="0" presId="urn:microsoft.com/office/officeart/2005/8/layout/hList7"/>
    <dgm:cxn modelId="{FB0770CC-1959-478C-8CD2-D4622A097A12}" type="presOf" srcId="{11C2AD2B-1BB6-4600-A0D7-0702F412711E}" destId="{34E18C82-8F47-446D-9DCB-3322FD40652F}" srcOrd="1" destOrd="0" presId="urn:microsoft.com/office/officeart/2005/8/layout/hList7"/>
    <dgm:cxn modelId="{B990F3EE-F400-47C7-9B0F-290D7AD8C80E}" type="presOf" srcId="{5792B6C3-F210-47C3-930F-82BB20E2E947}" destId="{B2349218-EBAC-4BFD-942C-047C598CED96}" srcOrd="0" destOrd="0" presId="urn:microsoft.com/office/officeart/2005/8/layout/hList7"/>
    <dgm:cxn modelId="{E4E5F8BA-7AAA-4663-B51B-1B1AAA63ADD3}" srcId="{3D50154E-9281-40EB-94FD-D85D0512E663}" destId="{1B0A040E-5AC9-49FA-8F8A-D6772B305647}" srcOrd="2" destOrd="0" parTransId="{A874C5FD-62CA-40E9-94D0-6AB32DEBB487}" sibTransId="{79420418-5DC3-444E-BE6C-2A71B3B53EB9}"/>
    <dgm:cxn modelId="{2D813043-CFFC-45F4-935A-27ADA462BFAE}" type="presOf" srcId="{1B0A040E-5AC9-49FA-8F8A-D6772B305647}" destId="{3B3CA285-5D92-469F-914F-D583BDC95302}" srcOrd="0" destOrd="0" presId="urn:microsoft.com/office/officeart/2005/8/layout/hList7"/>
    <dgm:cxn modelId="{A0710AD1-B9BD-4DFD-9ECB-5E11FF6E7B06}" type="presOf" srcId="{1B0A040E-5AC9-49FA-8F8A-D6772B305647}" destId="{26416BE8-D070-44E5-A290-6B94F9614235}" srcOrd="1" destOrd="0" presId="urn:microsoft.com/office/officeart/2005/8/layout/hList7"/>
    <dgm:cxn modelId="{71EBB539-7852-4651-BB7C-3EDBBDA7E935}" type="presOf" srcId="{5792B6C3-F210-47C3-930F-82BB20E2E947}" destId="{8934C778-222D-4795-880C-3DB43C2621DA}" srcOrd="1" destOrd="0" presId="urn:microsoft.com/office/officeart/2005/8/layout/hList7"/>
    <dgm:cxn modelId="{5AFD4EE5-2055-4060-A719-29997E52834F}" type="presOf" srcId="{11C2AD2B-1BB6-4600-A0D7-0702F412711E}" destId="{F3005412-B843-4FE1-9995-D5276101ABEF}" srcOrd="0" destOrd="0" presId="urn:microsoft.com/office/officeart/2005/8/layout/hList7"/>
    <dgm:cxn modelId="{3E47E2B1-66A4-4BC7-A612-3F684EA314A7}" type="presOf" srcId="{6E5EAE4F-4086-48B6-BED1-39BC3B3DA1CB}" destId="{9BABCA92-51DE-4E33-8735-3D1D5350C187}" srcOrd="0" destOrd="0" presId="urn:microsoft.com/office/officeart/2005/8/layout/hList7"/>
    <dgm:cxn modelId="{6780BED1-5568-4D59-BD1E-09FB0AA0DA07}" srcId="{3D50154E-9281-40EB-94FD-D85D0512E663}" destId="{11C2AD2B-1BB6-4600-A0D7-0702F412711E}" srcOrd="1" destOrd="0" parTransId="{EBF16851-0224-4C0D-A523-2FC01DA8DD70}" sibTransId="{2B98080E-E157-43AC-88DE-7D7821114E2A}"/>
    <dgm:cxn modelId="{DB961BD2-7008-4212-BDD3-7F54B1C562F4}" type="presParOf" srcId="{959037DD-DF30-4D84-9396-9585F2C0964C}" destId="{504A94EC-80A8-4CA6-8DBB-605D0BC661DD}" srcOrd="0" destOrd="0" presId="urn:microsoft.com/office/officeart/2005/8/layout/hList7"/>
    <dgm:cxn modelId="{58C9B3BA-CEA5-4983-BB91-FF858325C06F}" type="presParOf" srcId="{959037DD-DF30-4D84-9396-9585F2C0964C}" destId="{39A7B016-D899-4F25-B1CB-B5B6E37E8F75}" srcOrd="1" destOrd="0" presId="urn:microsoft.com/office/officeart/2005/8/layout/hList7"/>
    <dgm:cxn modelId="{BF6EFB05-77BE-4516-AE54-B77F83306473}" type="presParOf" srcId="{39A7B016-D899-4F25-B1CB-B5B6E37E8F75}" destId="{D0ECAD00-9C6A-4BCB-9262-01B12F084F8D}" srcOrd="0" destOrd="0" presId="urn:microsoft.com/office/officeart/2005/8/layout/hList7"/>
    <dgm:cxn modelId="{3139A5FB-AB49-45C0-BD1E-0DC5E6436842}" type="presParOf" srcId="{D0ECAD00-9C6A-4BCB-9262-01B12F084F8D}" destId="{B2349218-EBAC-4BFD-942C-047C598CED96}" srcOrd="0" destOrd="0" presId="urn:microsoft.com/office/officeart/2005/8/layout/hList7"/>
    <dgm:cxn modelId="{EEF8B9E3-A3E6-466B-8249-FA4FF1E6E0F6}" type="presParOf" srcId="{D0ECAD00-9C6A-4BCB-9262-01B12F084F8D}" destId="{8934C778-222D-4795-880C-3DB43C2621DA}" srcOrd="1" destOrd="0" presId="urn:microsoft.com/office/officeart/2005/8/layout/hList7"/>
    <dgm:cxn modelId="{EBFC3A87-D8DA-4F37-9ED1-718DF106FA64}" type="presParOf" srcId="{D0ECAD00-9C6A-4BCB-9262-01B12F084F8D}" destId="{BDFE0D54-C830-4DDD-AB40-A798CC2103DC}" srcOrd="2" destOrd="0" presId="urn:microsoft.com/office/officeart/2005/8/layout/hList7"/>
    <dgm:cxn modelId="{9A698FC1-B724-4D78-B5FE-C516AE10F366}" type="presParOf" srcId="{D0ECAD00-9C6A-4BCB-9262-01B12F084F8D}" destId="{8B8392EF-6F19-41A4-8FE0-69C45C913B98}" srcOrd="3" destOrd="0" presId="urn:microsoft.com/office/officeart/2005/8/layout/hList7"/>
    <dgm:cxn modelId="{99A61C5B-794F-4F47-9E2F-CD0E2BBEDB82}" type="presParOf" srcId="{39A7B016-D899-4F25-B1CB-B5B6E37E8F75}" destId="{9BABCA92-51DE-4E33-8735-3D1D5350C187}" srcOrd="1" destOrd="0" presId="urn:microsoft.com/office/officeart/2005/8/layout/hList7"/>
    <dgm:cxn modelId="{FD593390-0A96-4294-8410-919A3F5ED912}" type="presParOf" srcId="{39A7B016-D899-4F25-B1CB-B5B6E37E8F75}" destId="{B2196912-BF14-4E1E-A3C0-1209934ADBAE}" srcOrd="2" destOrd="0" presId="urn:microsoft.com/office/officeart/2005/8/layout/hList7"/>
    <dgm:cxn modelId="{1C3A0988-3568-4579-85D8-28B093D8539B}" type="presParOf" srcId="{B2196912-BF14-4E1E-A3C0-1209934ADBAE}" destId="{F3005412-B843-4FE1-9995-D5276101ABEF}" srcOrd="0" destOrd="0" presId="urn:microsoft.com/office/officeart/2005/8/layout/hList7"/>
    <dgm:cxn modelId="{739BD287-4054-4FA1-81E7-DD737948E82B}" type="presParOf" srcId="{B2196912-BF14-4E1E-A3C0-1209934ADBAE}" destId="{34E18C82-8F47-446D-9DCB-3322FD40652F}" srcOrd="1" destOrd="0" presId="urn:microsoft.com/office/officeart/2005/8/layout/hList7"/>
    <dgm:cxn modelId="{328F837A-9E9E-4997-9386-A6C8AC76F5B6}" type="presParOf" srcId="{B2196912-BF14-4E1E-A3C0-1209934ADBAE}" destId="{9237F4B8-FA31-45FC-8B73-DDF1EE7A1FDB}" srcOrd="2" destOrd="0" presId="urn:microsoft.com/office/officeart/2005/8/layout/hList7"/>
    <dgm:cxn modelId="{D9258383-A0F4-4A29-ACF2-77607782AD1B}" type="presParOf" srcId="{B2196912-BF14-4E1E-A3C0-1209934ADBAE}" destId="{C48BBFAE-8189-4EB6-8AB8-3F1BC285C2F2}" srcOrd="3" destOrd="0" presId="urn:microsoft.com/office/officeart/2005/8/layout/hList7"/>
    <dgm:cxn modelId="{55CFC98A-E377-4A4B-A477-22FF52222616}" type="presParOf" srcId="{39A7B016-D899-4F25-B1CB-B5B6E37E8F75}" destId="{974DFDEA-2D78-4FEB-8377-165EF301E828}" srcOrd="3" destOrd="0" presId="urn:microsoft.com/office/officeart/2005/8/layout/hList7"/>
    <dgm:cxn modelId="{036EC2E4-BAF5-4A01-8A6E-886C61B7800F}" type="presParOf" srcId="{39A7B016-D899-4F25-B1CB-B5B6E37E8F75}" destId="{973E27F1-B0C2-4BEF-9AED-304264760726}" srcOrd="4" destOrd="0" presId="urn:microsoft.com/office/officeart/2005/8/layout/hList7"/>
    <dgm:cxn modelId="{BE975F22-74D2-4A90-A07B-9D44B67616B5}" type="presParOf" srcId="{973E27F1-B0C2-4BEF-9AED-304264760726}" destId="{3B3CA285-5D92-469F-914F-D583BDC95302}" srcOrd="0" destOrd="0" presId="urn:microsoft.com/office/officeart/2005/8/layout/hList7"/>
    <dgm:cxn modelId="{321A43A1-EBF7-4C90-BE08-231F0F23AC23}" type="presParOf" srcId="{973E27F1-B0C2-4BEF-9AED-304264760726}" destId="{26416BE8-D070-44E5-A290-6B94F9614235}" srcOrd="1" destOrd="0" presId="urn:microsoft.com/office/officeart/2005/8/layout/hList7"/>
    <dgm:cxn modelId="{497AC4B2-857D-4B49-81C3-7AB13ED4CA04}" type="presParOf" srcId="{973E27F1-B0C2-4BEF-9AED-304264760726}" destId="{D15B2C21-1A23-49ED-B28F-BCE9FCC36039}" srcOrd="2" destOrd="0" presId="urn:microsoft.com/office/officeart/2005/8/layout/hList7"/>
    <dgm:cxn modelId="{84F36BF4-CF6A-478F-828B-2C53922CAE9C}" type="presParOf" srcId="{973E27F1-B0C2-4BEF-9AED-304264760726}" destId="{51BBA664-E566-4364-AD9A-4588CACA795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A33D37-0E61-43A8-ACB1-E8EB8A37B08E}">
      <dsp:nvSpPr>
        <dsp:cNvPr id="0" name=""/>
        <dsp:cNvSpPr/>
      </dsp:nvSpPr>
      <dsp:spPr>
        <a:xfrm rot="16200000">
          <a:off x="780" y="319099"/>
          <a:ext cx="4446984" cy="4446984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Водоросли (нужны для… )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 rot="16200000">
        <a:off x="780" y="319099"/>
        <a:ext cx="4446984" cy="4446984"/>
      </dsp:txXfrm>
    </dsp:sp>
    <dsp:sp modelId="{F004F09D-8644-4D5C-B719-D23A79B9CF19}">
      <dsp:nvSpPr>
        <dsp:cNvPr id="0" name=""/>
        <dsp:cNvSpPr/>
      </dsp:nvSpPr>
      <dsp:spPr>
        <a:xfrm rot="5400000">
          <a:off x="4696234" y="319099"/>
          <a:ext cx="4446984" cy="4446984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Гриб (нужен для…)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 rot="5400000">
        <a:off x="4696234" y="319099"/>
        <a:ext cx="4446984" cy="444698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349218-EBAC-4BFD-942C-047C598CED96}">
      <dsp:nvSpPr>
        <dsp:cNvPr id="0" name=""/>
        <dsp:cNvSpPr/>
      </dsp:nvSpPr>
      <dsp:spPr>
        <a:xfrm>
          <a:off x="1919" y="67116"/>
          <a:ext cx="2986980" cy="5461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Накипные</a:t>
          </a:r>
          <a:endParaRPr lang="ru-RU" sz="4300" kern="1200" dirty="0"/>
        </a:p>
      </dsp:txBody>
      <dsp:txXfrm>
        <a:off x="1919" y="2251516"/>
        <a:ext cx="2986980" cy="2184400"/>
      </dsp:txXfrm>
    </dsp:sp>
    <dsp:sp modelId="{8B8392EF-6F19-41A4-8FE0-69C45C913B98}">
      <dsp:nvSpPr>
        <dsp:cNvPr id="0" name=""/>
        <dsp:cNvSpPr/>
      </dsp:nvSpPr>
      <dsp:spPr>
        <a:xfrm>
          <a:off x="323533" y="159797"/>
          <a:ext cx="2552773" cy="274229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3005412-B843-4FE1-9995-D5276101ABEF}">
      <dsp:nvSpPr>
        <dsp:cNvPr id="0" name=""/>
        <dsp:cNvSpPr/>
      </dsp:nvSpPr>
      <dsp:spPr>
        <a:xfrm>
          <a:off x="3078509" y="64116"/>
          <a:ext cx="2986980" cy="5461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Кустовые</a:t>
          </a:r>
          <a:endParaRPr lang="ru-RU" sz="4300" kern="1200" dirty="0"/>
        </a:p>
      </dsp:txBody>
      <dsp:txXfrm>
        <a:off x="3078509" y="2248516"/>
        <a:ext cx="2986980" cy="2184400"/>
      </dsp:txXfrm>
    </dsp:sp>
    <dsp:sp modelId="{C48BBFAE-8189-4EB6-8AB8-3F1BC285C2F2}">
      <dsp:nvSpPr>
        <dsp:cNvPr id="0" name=""/>
        <dsp:cNvSpPr/>
      </dsp:nvSpPr>
      <dsp:spPr>
        <a:xfrm>
          <a:off x="3275854" y="162797"/>
          <a:ext cx="2592290" cy="273029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B3CA285-5D92-469F-914F-D583BDC95302}">
      <dsp:nvSpPr>
        <dsp:cNvPr id="0" name=""/>
        <dsp:cNvSpPr/>
      </dsp:nvSpPr>
      <dsp:spPr>
        <a:xfrm>
          <a:off x="6155099" y="67112"/>
          <a:ext cx="2986980" cy="5461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Листовые</a:t>
          </a:r>
          <a:endParaRPr lang="ru-RU" sz="4300" kern="1200" dirty="0"/>
        </a:p>
      </dsp:txBody>
      <dsp:txXfrm>
        <a:off x="6155099" y="2251512"/>
        <a:ext cx="2986980" cy="2184400"/>
      </dsp:txXfrm>
    </dsp:sp>
    <dsp:sp modelId="{51BBA664-E566-4364-AD9A-4588CACA795D}">
      <dsp:nvSpPr>
        <dsp:cNvPr id="0" name=""/>
        <dsp:cNvSpPr/>
      </dsp:nvSpPr>
      <dsp:spPr>
        <a:xfrm>
          <a:off x="6476703" y="228814"/>
          <a:ext cx="2343772" cy="274228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04A94EC-80A8-4CA6-8DBB-605D0BC661DD}">
      <dsp:nvSpPr>
        <dsp:cNvPr id="0" name=""/>
        <dsp:cNvSpPr/>
      </dsp:nvSpPr>
      <dsp:spPr>
        <a:xfrm>
          <a:off x="365759" y="4368800"/>
          <a:ext cx="8412480" cy="819150"/>
        </a:xfrm>
        <a:prstGeom prst="left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C702-A62D-40A3-B301-ABFEE6A79CBF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0C49-571E-4675-A279-1036BBDE5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C702-A62D-40A3-B301-ABFEE6A79CBF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0C49-571E-4675-A279-1036BBDE5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C702-A62D-40A3-B301-ABFEE6A79CBF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0C49-571E-4675-A279-1036BBDE5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C702-A62D-40A3-B301-ABFEE6A79CBF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0C49-571E-4675-A279-1036BBDE5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C702-A62D-40A3-B301-ABFEE6A79CBF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0C49-571E-4675-A279-1036BBDE5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C702-A62D-40A3-B301-ABFEE6A79CBF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0C49-571E-4675-A279-1036BBDE5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C702-A62D-40A3-B301-ABFEE6A79CBF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0C49-571E-4675-A279-1036BBDE5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C702-A62D-40A3-B301-ABFEE6A79CBF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0C49-571E-4675-A279-1036BBDE5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C702-A62D-40A3-B301-ABFEE6A79CBF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0C49-571E-4675-A279-1036BBDE5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C702-A62D-40A3-B301-ABFEE6A79CBF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0C49-571E-4675-A279-1036BBDE5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C702-A62D-40A3-B301-ABFEE6A79CBF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0C49-571E-4675-A279-1036BBDE5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EC702-A62D-40A3-B301-ABFEE6A79CBF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20C49-571E-4675-A279-1036BBDE557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Самостоятельная работа</a:t>
            </a:r>
            <a:endParaRPr lang="ru-RU" u="sng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1 вариант</a:t>
            </a:r>
          </a:p>
          <a:p>
            <a:r>
              <a:rPr lang="ru-RU" dirty="0" smtClean="0"/>
              <a:t>Что такое ризоиды? </a:t>
            </a:r>
          </a:p>
          <a:p>
            <a:r>
              <a:rPr lang="ru-RU" dirty="0" smtClean="0"/>
              <a:t>Примеры одноклеточных водорослей.</a:t>
            </a:r>
          </a:p>
          <a:p>
            <a:r>
              <a:rPr lang="ru-RU" dirty="0" smtClean="0"/>
              <a:t>Какую водоросль используют в пищу? Чем ценна морская капуста?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544522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2 вариант</a:t>
            </a:r>
          </a:p>
          <a:p>
            <a:r>
              <a:rPr lang="ru-RU" dirty="0" smtClean="0"/>
              <a:t>Что такое слоевище?</a:t>
            </a:r>
          </a:p>
          <a:p>
            <a:r>
              <a:rPr lang="ru-RU" dirty="0" smtClean="0"/>
              <a:t>Примеры многоклеточных водорослей.</a:t>
            </a:r>
          </a:p>
          <a:p>
            <a:r>
              <a:rPr lang="ru-RU" dirty="0" smtClean="0"/>
              <a:t>Бурые и красные водоросли – обитатели морей. Каково значение этих водорослей для морских животных?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Значение лишайников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Это растения «пионеры», так как они первыми поселяются на обнаженном грунте.</a:t>
            </a:r>
          </a:p>
          <a:p>
            <a:r>
              <a:rPr lang="ru-RU" dirty="0" smtClean="0"/>
              <a:t>Ягель или Исландский мох – основное растение тундры и корм северных оленей. </a:t>
            </a:r>
          </a:p>
        </p:txBody>
      </p:sp>
      <p:pic>
        <p:nvPicPr>
          <p:cNvPr id="18434" name="Picture 2" descr="&quot;&amp;Kcy;&amp;lcy;&amp;ucy;&amp;bcy; &amp;dcy;&amp;lcy;&amp;yacy; &amp;tcy;&amp;iecy;&amp;khcy;, &amp;kcy;&amp;ocy;&amp;mcy;&amp;ucy; &amp;zcy;&amp;acy; &amp;scy;&amp;ocy;&amp;rcy;&amp;ocy;&amp;kcy;&quot;: &amp;tcy;&amp;iecy;&amp;mcy;&amp;ycy; &amp;acy;&amp;vcy;&amp;tcy;&amp;ocy;&amp;rcy;&amp;acy; neoglavnom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4221088"/>
            <a:ext cx="3880384" cy="2636912"/>
          </a:xfrm>
          <a:prstGeom prst="rect">
            <a:avLst/>
          </a:prstGeom>
          <a:noFill/>
        </p:spPr>
      </p:pic>
      <p:pic>
        <p:nvPicPr>
          <p:cNvPr id="18436" name="Picture 4" descr="&amp;Ocy;&amp;tcy;&amp;vcy;&amp;iecy;&amp;tcy;&amp;ycy;@Mail.Ru: &amp;Pcy;&amp;ocy;&amp;chcy;&amp;iecy;&amp;mcy;&amp;ucy; &amp;scy;&amp;iecy;&amp;vcy;&amp;iecy;&amp;rcy;&amp;ncy;&amp;ycy;&amp;iecy; &amp;ocy;&amp;lcy;&amp;iecy;&amp;ncy;&amp;icy; &amp;pcy;&amp;ocy;&amp;chcy;&amp;tcy;&amp;icy; &amp;icy;&amp;scy;&amp;kcy;&amp;lcy;&amp;yucy;&amp;chcy;&amp;icy;&amp;tcy;&amp;iecy;&amp;lcy;&amp;softcy;&amp;ncy;&amp;ocy; &amp;pcy;&amp;icy;&amp;tcy;&amp;acy;&amp;yucy;&amp;tcy;&amp;scy;&amp;yacy; &amp;mcy;&amp;khcy;&amp;ocy;&amp;mcy; &amp;yacy;&amp;gcy;&amp;iecy;&amp;lcy;&amp;iecy;&amp;mcy;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221089"/>
            <a:ext cx="5091066" cy="263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2132856"/>
            <a:ext cx="3106688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dirty="0" err="1" smtClean="0"/>
              <a:t>Пармелия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01008"/>
            <a:ext cx="4283968" cy="64807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err="1" smtClean="0"/>
              <a:t>Цетрария</a:t>
            </a:r>
            <a:r>
              <a:rPr lang="ru-RU" dirty="0" smtClean="0"/>
              <a:t> исландская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3554" name="AutoShape 2" descr="&amp;TScy;&amp;iecy;&amp;tcy;&amp;rcy;&amp;acy;&amp;rcy;&amp;icy;&amp;yacy; (&amp;icy;&amp;scy;&amp;lcy;&amp;acy;&amp;ncy;&amp;dcy;&amp;scy;&amp;kcy;&amp;icy;&amp;jcy; &amp;mcy;&amp;ocy;&amp;khcy;) &quot; &amp;Ncy;&amp;acy;&amp;rcy;&amp;ocy;&amp;dcy;&amp;ncy;&amp;acy;&amp;yacy; &amp;mcy;&amp;iecy;&amp;dcy;&amp;icy;&amp;tscy;&amp;icy;&amp;ncy;&amp;acy;, &amp;scy;&amp;tcy;&amp;acy;&amp;tcy;&amp;softcy;&amp;icy;, &amp;lcy;&amp;iecy;&amp;kcy;&amp;acy;&amp;rcy;&amp;scy;&amp;tcy;&amp;vcy;&amp;iecy;&amp;ncy;&amp;ncy;&amp;ycy;&amp;iecy; &amp;rcy;&amp;acy;&amp;scy;&amp;tcy;&amp;iecy;&amp;ncy;&amp;icy;&amp;yacy;, &amp;Bcy;&amp;Acy;&amp;Dcy;&amp;ycy; &amp;icy; &amp;mcy;&amp;ncy;&amp;ocy;&amp;gcy;&amp;ocy;&amp;iecy; &amp;dcy;&amp;rcy;&amp;ucy;&amp;gcy;&amp;ocy;&amp;iecy; &amp;ocy; &amp;zcy;&amp;dcy;&amp;ocy;&amp;rcy;&amp;ocy;&amp;vcy;&amp;softcy;&amp;iecy;. Dr. Aibolit.ru 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6" name="Picture 4" descr="&amp;TScy;&amp;iecy;&amp;tcy;&amp;rcy;&amp;acy;&amp;rcy;&amp;icy;&amp;yacy; (&amp;icy;&amp;scy;&amp;lcy;&amp;acy;&amp;ncy;&amp;dcy;&amp;scy;&amp;kcy;&amp;icy;&amp;jcy; &amp;mcy;&amp;ocy;&amp;khcy;) &quot; &amp;Ncy;&amp;acy;&amp;rcy;&amp;ocy;&amp;dcy;&amp;ncy;&amp;acy;&amp;yacy; &amp;mcy;&amp;iecy;&amp;dcy;&amp;icy;&amp;tscy;&amp;icy;&amp;ncy;&amp;acy;, &amp;scy;&amp;tcy;&amp;acy;&amp;tcy;&amp;softcy;&amp;icy;, &amp;lcy;&amp;iecy;&amp;kcy;&amp;acy;&amp;rcy;&amp;scy;&amp;tcy;&amp;vcy;&amp;iecy;&amp;ncy;&amp;ncy;&amp;ycy;&amp;iecy; &amp;rcy;&amp;acy;&amp;scy;&amp;tcy;&amp;iecy;&amp;ncy;&amp;icy;&amp;yacy;, &amp;Bcy;&amp;Acy;&amp;Dcy;&amp;ycy; &amp;icy; &amp;mcy;&amp;ncy;&amp;ocy;&amp;gcy;&amp;ocy;&amp;iecy; &amp;dcy;&amp;rcy;&amp;ucy;&amp;gcy;&amp;ocy;&amp;iecy; &amp;ocy; &amp;zcy;&amp;dcy;&amp;ocy;&amp;rcy;&amp;ocy;&amp;vcy;&amp;softcy;&amp;iecy;. Dr. Aibolit.ru 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716016" cy="32938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558" name="Picture 6" descr="http://t3.gstatic.com/images?q=tbn:ANd9GcQTKs9UNKiObSVxIv0xbCIRg7p_iKkhgnnP_aTx2tQa9vNCRd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9" y="3429000"/>
            <a:ext cx="4860032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5klass.net/datas/okruzhajuschij-mir/1-klass-Zima/0018-018-Naz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4048" y="0"/>
            <a:ext cx="375134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Лишайники</a:t>
            </a:r>
            <a:endParaRPr lang="ru-RU" sz="5400" b="1" cap="none" spc="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29249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Русское название лишайники получили за визуальное сходство с проявлениями некоторых кожных заболеваний, получивших общее название «лишаи». </a:t>
            </a:r>
            <a:endParaRPr lang="ru-RU" dirty="0"/>
          </a:p>
        </p:txBody>
      </p:sp>
      <p:pic>
        <p:nvPicPr>
          <p:cNvPr id="15362" name="Picture 2" descr="&amp;Kcy;&amp;ucy;&amp;pcy;&amp;icy;&amp;tcy;&amp;softcy; &amp;fcy;&amp;ocy;&amp;tcy;&amp;ocy;&amp;gcy;&amp;rcy;&amp;acy;&amp;fcy;&amp;icy;&amp;icy;: &amp;Mcy;&amp;ucy;&amp;rcy;&amp;mcy;&amp;acy;&amp;ncy;&amp;scy;&amp;kcy;&amp;acy;&amp;yacy; &amp;ocy;&amp;bcy;&amp;lcy;&amp;acy;&amp;scy;&amp;tcy;&amp;softcy;, &amp;Kcy;&amp;ocy;&amp;lcy;&amp;softcy;&amp;scy;&amp;kcy;&amp;icy;&amp;jcy; &amp;pcy;&amp;ocy;&amp;lcy;&amp;ucy;&amp;ocy;&amp;scy;&amp;tcy;&amp;rcy;&amp;ocy;&amp;vcy;, 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356992"/>
            <a:ext cx="4524375" cy="30194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Где растут лишайники?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93296" y="1628800"/>
            <a:ext cx="3250704" cy="290891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Что такое симбиоз?</a:t>
            </a:r>
          </a:p>
          <a:p>
            <a:r>
              <a:rPr lang="ru-RU" dirty="0" smtClean="0"/>
              <a:t>Какие примеры симбиоза Вы помните?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Лишайник 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это форма симбиоза гриба и водоросли. </a:t>
            </a:r>
            <a:endParaRPr lang="ru-RU" dirty="0"/>
          </a:p>
        </p:txBody>
      </p:sp>
      <p:pic>
        <p:nvPicPr>
          <p:cNvPr id="16386" name="Picture 2" descr="&amp;Lcy;&amp;icy;&amp;shcy;&amp;acy;&amp;jcy;&amp;ncy;&amp;icy;&amp;kcy;&amp;icy; &amp;pcy;&amp;rcy;&amp;iecy;&amp;dcy;&amp;scy;&amp;tcy;&amp;acy;&amp;vcy;&amp;lcy;&amp;yacy;&amp;yucy;&amp;tcy; &amp;scy;&amp;ocy;&amp;bcy;&amp;ocy;&amp;jcy; &amp;scy;&amp;vcy;&amp;ocy;&amp;iecy;&amp;ocy;&amp;bcy;&amp;rcy;&amp;acy;&amp;zcy;&amp;ncy;&amp;ucy;&amp;yucy; &amp;gcy;&amp;rcy;&amp;ucy;&amp;pcy;&amp;pcy;&amp;ucy; &amp;kcy;&amp;ocy;&amp;mcy;&amp;pcy;&amp;lcy;&amp;iecy;&amp;kcy;&amp;scy;&amp;ncy;&amp;ycy;&amp;khcy; &amp;ocy;&amp;rcy;&amp;gcy;&amp;acy;&amp;ncy;&amp;icy;&amp;zcy;&amp;mcy;&amp;ocy;&amp;vcy;, &amp;tcy;&amp;iecy;&amp;lcy;&amp;ocy; &amp;kcy;&amp;ocy;&amp;tcy;&amp;ocy;&amp;rcy;&amp;ycy;&amp;khcy; &amp;scy;&amp;ocy;&amp;scy;&amp;tcy;&amp;ocy;&amp;icy;&amp;tcy; &amp;icy;&amp;zcy; &amp;dcy;&amp;vcy;&amp;ucy;&amp;khcy; &amp;kcy;&amp;ocy;&amp;mcy;&amp;pcy;&amp;ocy;&amp;ncy;&amp;iecy;&amp;ncy;&amp;tcy;&amp;ocy;&amp;vcy; &amp;gcy;&amp;rcy;&amp;icy;&amp;bcy;&amp;acy; &amp;icy; &amp;vcy;&amp;ocy;&amp;dcy;&amp;ocy;&amp;r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90635"/>
            <a:ext cx="7704856" cy="4567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5589240"/>
            <a:ext cx="8064896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Лишайник после дождя насыщаются влагой, в жару сильно высыхают.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Размножение лишайников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6928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Кусочками слоевища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4038600" cy="26928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Особыми группами клеток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лишайников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0" y="1397000"/>
          <a:ext cx="9144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i="1" dirty="0" smtClean="0">
                <a:latin typeface="Georgia" pitchFamily="18" charset="0"/>
                <a:ea typeface="BatangChe" pitchFamily="49" charset="-127"/>
              </a:rPr>
              <a:t>«Выступает ли из волн океана водный утес, оторвется ли обломок скалы, обнаружив свежий, </a:t>
            </a:r>
            <a:r>
              <a:rPr lang="ru-RU" b="1" i="1" dirty="0" err="1" smtClean="0">
                <a:latin typeface="Georgia" pitchFamily="18" charset="0"/>
                <a:ea typeface="BatangChe" pitchFamily="49" charset="-127"/>
              </a:rPr>
              <a:t>невыветренный</a:t>
            </a:r>
            <a:r>
              <a:rPr lang="ru-RU" b="1" i="1" dirty="0" smtClean="0">
                <a:latin typeface="Georgia" pitchFamily="18" charset="0"/>
                <a:ea typeface="BatangChe" pitchFamily="49" charset="-127"/>
              </a:rPr>
              <a:t> излом, выломается ли валун, века пролежавший под землей, везде на голой бесплодной поверхности первым появляется лишайник, разлагая горную породу, превращая ее в плодородную почву».</a:t>
            </a:r>
          </a:p>
          <a:p>
            <a:pPr algn="r">
              <a:buNone/>
            </a:pPr>
            <a:r>
              <a:rPr lang="ru-RU" b="1" dirty="0" smtClean="0"/>
              <a:t> К.А. Тимирязев «Жизнь растений»</a:t>
            </a: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215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Самостоятельная работа</vt:lpstr>
      <vt:lpstr>Слайд 2</vt:lpstr>
      <vt:lpstr>Русское название лишайники получили за визуальное сходство с проявлениями некоторых кожных заболеваний, получивших общее название «лишаи». </vt:lpstr>
      <vt:lpstr>Где растут лишайники?</vt:lpstr>
      <vt:lpstr>Лишайник -</vt:lpstr>
      <vt:lpstr>Слайд 6</vt:lpstr>
      <vt:lpstr>Размножение лишайников</vt:lpstr>
      <vt:lpstr>Классификация лишайников</vt:lpstr>
      <vt:lpstr>Слайд 9</vt:lpstr>
      <vt:lpstr>Значение лишайников</vt:lpstr>
      <vt:lpstr> Пармелия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Самостоятельная работа</dc:title>
  <dc:creator>Jenya</dc:creator>
  <cp:lastModifiedBy>Jenya</cp:lastModifiedBy>
  <cp:revision>7</cp:revision>
  <dcterms:created xsi:type="dcterms:W3CDTF">2014-11-13T14:09:23Z</dcterms:created>
  <dcterms:modified xsi:type="dcterms:W3CDTF">2014-11-13T15:18:57Z</dcterms:modified>
</cp:coreProperties>
</file>