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7F32-D1E1-4F28-9FC7-0ACC33BB4E85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4D705-44D5-47DA-92CA-0A2A438B1F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D705-44D5-47DA-92CA-0A2A438B1FC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D705-44D5-47DA-92CA-0A2A438B1FC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9F8693-76E2-432C-943D-3F779B3B64BE}" type="datetimeFigureOut">
              <a:rPr lang="ru-RU" smtClean="0"/>
              <a:t>02.03.2012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F89D00-E88F-403D-BB7C-1A00318B50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Bundesarchiv_Bild_183-Z1024-002,_Gro%C3%9Ftrappe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МКОУ «</a:t>
            </a:r>
            <a:r>
              <a:rPr lang="ru-RU" b="1" i="1" dirty="0" err="1" smtClean="0">
                <a:solidFill>
                  <a:srgbClr val="FF0000"/>
                </a:solidFill>
              </a:rPr>
              <a:t>Бузиновская</a:t>
            </a:r>
            <a:r>
              <a:rPr lang="ru-RU" b="1" i="1" dirty="0" smtClean="0">
                <a:solidFill>
                  <a:srgbClr val="FF0000"/>
                </a:solidFill>
              </a:rPr>
              <a:t> СОШ»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Проект на тему: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«Сохранение </a:t>
            </a:r>
            <a:r>
              <a:rPr lang="ru-RU" sz="3600" b="1" i="1" dirty="0" smtClean="0">
                <a:solidFill>
                  <a:srgbClr val="FF0000"/>
                </a:solidFill>
              </a:rPr>
              <a:t>дрофы</a:t>
            </a:r>
            <a:r>
              <a:rPr lang="ru-RU" sz="3600" b="1" i="1" dirty="0" smtClean="0">
                <a:solidFill>
                  <a:srgbClr val="FFC000"/>
                </a:solidFill>
              </a:rPr>
              <a:t>, редкой птицы </a:t>
            </a:r>
            <a:r>
              <a:rPr lang="ru-RU" sz="3600" b="1" i="1" dirty="0" err="1" smtClean="0">
                <a:solidFill>
                  <a:srgbClr val="FFC000"/>
                </a:solidFill>
              </a:rPr>
              <a:t>Калачевского</a:t>
            </a:r>
            <a:r>
              <a:rPr lang="ru-RU" sz="3600" b="1" i="1" dirty="0" smtClean="0">
                <a:solidFill>
                  <a:srgbClr val="FFC000"/>
                </a:solidFill>
              </a:rPr>
              <a:t> района».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1800" dirty="0" smtClean="0"/>
              <a:t>Работу выполнила</a:t>
            </a:r>
          </a:p>
          <a:p>
            <a:pPr algn="r">
              <a:buNone/>
            </a:pPr>
            <a:r>
              <a:rPr lang="ru-RU" sz="1800" dirty="0" smtClean="0"/>
              <a:t>у</a:t>
            </a:r>
            <a:r>
              <a:rPr lang="ru-RU" sz="1800" dirty="0" smtClean="0"/>
              <a:t>ченица 9 класса</a:t>
            </a:r>
          </a:p>
          <a:p>
            <a:pPr algn="r">
              <a:buNone/>
            </a:pPr>
            <a:r>
              <a:rPr lang="ru-RU" sz="1800" dirty="0" err="1" smtClean="0"/>
              <a:t>Назина</a:t>
            </a:r>
            <a:r>
              <a:rPr lang="ru-RU" sz="1800" dirty="0" smtClean="0"/>
              <a:t> Виктория Владиславовна</a:t>
            </a:r>
          </a:p>
          <a:p>
            <a:pPr algn="r"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3600" dirty="0" smtClean="0"/>
              <a:t>2012 год.</a:t>
            </a:r>
            <a:endParaRPr lang="ru-RU" sz="3600" dirty="0" smtClean="0"/>
          </a:p>
          <a:p>
            <a:pPr algn="r"/>
            <a:endParaRPr lang="ru-RU" sz="1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Спасение кладок яиц и птенцов дрофы при проведении сельскохозяйственных работ.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492896"/>
            <a:ext cx="6995120" cy="36332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/>
              <a:t>В Саратовской области был разработан документ по сохранению дрофы в гнездовой период. В нашей области он отсутствует. На основе этого документа мною составлена памятка для руководителей КФХ по охране дрофы.</a:t>
            </a:r>
            <a:endParaRPr lang="ru-RU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5816" y="260648"/>
            <a:ext cx="349188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Бузиновская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ПАМЯТКА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для руководителей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фермерских хозяйств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Бузиновского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сельского поселения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 сохранению популяции дрофы.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2012 год.</a:t>
            </a:r>
            <a:endParaRPr kumimoji="0" lang="ru-RU" sz="1800" b="1" i="1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1" descr="http://upload.wikimedia.org/wikipedia/commons/thumb/5/57/Bundesarchiv_Bild_183-Z1024-002%2C_Gro%C3%9Ftrappen.jpg/220px-Bundesarchiv_Bild_183-Z1024-002%2C_Gro%C3%9Ftrapp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1290">
            <a:off x="2944725" y="3701876"/>
            <a:ext cx="3062736" cy="289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4086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Уважаемые руководители КФХ!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2011 году на полях вашего фермерского хозяйства были обнаружены места гнездования дроф. На всей территории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Калачёвского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района было зафиксировано всего несколько пар этой редкой и исчезающей птицы.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Спасение дроф невозможно без осуществления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специальных мер: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 обнаружении гнезда дрофы, постарайтесь объехать его на максимальном расстоянии от самки и не согнать её с кладки.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же она слетела с гнезда, укройте гнездо травой, стараясь не трогать яйца.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 собирайте яйца дрофы!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Постарайтесь на некоторое время (около 1 часа) перенести место работы на 400-500метров в сторону от обнаруженного гнезда.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Помните, что уборку следует начинать с центра поля! Это спасёт жизнь птенцам дроф.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32040" y="956191"/>
            <a:ext cx="396044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Помните!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 обязаны сохранять кладки дроф!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Дрофа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редкая птица!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Знайте, сохранив гнездо дрофы на своём поле, вы сделаете благородное и важное дело!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Заключение.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00808"/>
            <a:ext cx="7467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     </a:t>
            </a: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Сохранившаяся в нашей местности гнездовая популяция дрофы имеет огромную ценность и требует чрезвычайно бережного отношения. Исходя из того, что за последние десятилетия не смогла восстановиться даже часть этой популяции, следует признать отсутствие положительного эффекта всех программ по спасению дрофы.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Мы уверены, что наши совместные действия с фермерами не только обеспечат сохранение дрофы в нашем районе, но и позволят добиться заметных успехов в восстановлении ареала и численности вида в других регионах.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208823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Примите участие в спасении ДРОФЫ!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Файл:Feather of Otis tar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4817">
            <a:off x="2905001" y="2340389"/>
            <a:ext cx="3959832" cy="266429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63688" y="5040760"/>
            <a:ext cx="5544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ждем вашу ПОМОЩЬ!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518457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Сохранение дрофы, редкой птицы </a:t>
            </a:r>
            <a:r>
              <a:rPr lang="ru-RU" sz="6600" dirty="0" err="1" smtClean="0">
                <a:solidFill>
                  <a:srgbClr val="FF0000"/>
                </a:solidFill>
              </a:rPr>
              <a:t>Калачевского</a:t>
            </a:r>
            <a:r>
              <a:rPr lang="ru-RU" sz="6600" dirty="0" smtClean="0">
                <a:solidFill>
                  <a:srgbClr val="FF0000"/>
                </a:solidFill>
              </a:rPr>
              <a:t> района.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8640"/>
            <a:ext cx="7772400" cy="1080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</a:rPr>
              <a:t>Дрофа.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Дрофа"/>
          <p:cNvPicPr>
            <a:picLocks noChangeAspect="1" noChangeArrowheads="1"/>
          </p:cNvPicPr>
          <p:nvPr/>
        </p:nvPicPr>
        <p:blipFill>
          <a:blip r:embed="rId2" cstate="print"/>
          <a:srcRect l="6825" t="17073" r="4437" b="7317"/>
          <a:stretch>
            <a:fillRect/>
          </a:stretch>
        </p:blipFill>
        <p:spPr bwMode="auto">
          <a:xfrm>
            <a:off x="1403648" y="1556792"/>
            <a:ext cx="6480720" cy="4896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Актуальность.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305800" cy="4752528"/>
          </a:xfrm>
        </p:spPr>
        <p:txBody>
          <a:bodyPr>
            <a:normAutofit/>
          </a:bodyPr>
          <a:lstStyle/>
          <a:p>
            <a:pPr lvl="0" algn="ctr"/>
            <a:r>
              <a:rPr lang="ru-RU" sz="2400" u="sng" dirty="0" smtClean="0">
                <a:solidFill>
                  <a:srgbClr val="00B0F0"/>
                </a:solidFill>
              </a:rPr>
              <a:t>Актуальность </a:t>
            </a:r>
            <a:r>
              <a:rPr lang="ru-RU" sz="2400" u="sng" dirty="0" smtClean="0">
                <a:solidFill>
                  <a:srgbClr val="00B0F0"/>
                </a:solidFill>
              </a:rPr>
              <a:t>проекта.</a:t>
            </a:r>
            <a:endParaRPr lang="ru-RU" sz="2400" dirty="0" smtClean="0">
              <a:solidFill>
                <a:srgbClr val="00B0F0"/>
              </a:solidFill>
            </a:endParaRPr>
          </a:p>
          <a:p>
            <a:pPr algn="ctr"/>
            <a:r>
              <a:rPr lang="ru-RU" dirty="0" smtClean="0"/>
              <a:t>Год за годом, столетие за столетием человек методично подчиняет себе природу, изменяет её внешний вид, а иногда и полностью уничтожает естественный облик ради своих потребностей. Процессы, начавшиеся с распашки целинных и залежных земель, оказались катастрофичными не </a:t>
            </a:r>
            <a:r>
              <a:rPr lang="ru-RU" dirty="0" smtClean="0"/>
              <a:t>только для </a:t>
            </a:r>
            <a:r>
              <a:rPr lang="ru-RU" dirty="0" smtClean="0"/>
              <a:t>степных экосистем, но и серьёзным образом отразились на животном мире. В результате в настоящее время происходит сокращение численности многих видов, а некоторые совсем исчезают с лица земли. Негативное антропогенное влияние привело к тому, что дрофа стала самой редкой птицей нашей страны, в том числе и </a:t>
            </a:r>
            <a:r>
              <a:rPr lang="ru-RU" dirty="0" err="1" smtClean="0"/>
              <a:t>Калачевского</a:t>
            </a:r>
            <a:r>
              <a:rPr lang="ru-RU" dirty="0" smtClean="0"/>
              <a:t> района. Поэтому я заинтересовалась этой темой. 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19400" cy="518457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/>
              <a:t> выявить природоохранный статус самой крупной и редкой птицы степи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            Задачи: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1) формировать умения работать с различными источниками информации;</a:t>
            </a:r>
            <a:br>
              <a:rPr lang="ru-RU" sz="2000" dirty="0" smtClean="0"/>
            </a:br>
            <a:r>
              <a:rPr lang="ru-RU" sz="2000" dirty="0" smtClean="0"/>
              <a:t>                           2) способствовать воспитанию бережного отношения к природе родного края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Метод: Поисково-познавательный</a:t>
            </a:r>
            <a:endParaRPr lang="ru-RU" sz="2800" b="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60648"/>
            <a:ext cx="8315414" cy="64807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Цель  и задачи проекта.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32656"/>
            <a:ext cx="3888432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Обыкновенная дрофа(</a:t>
            </a:r>
            <a:r>
              <a:rPr lang="en-US" dirty="0" smtClean="0"/>
              <a:t>Otis </a:t>
            </a:r>
            <a:r>
              <a:rPr lang="en-US" dirty="0" err="1" smtClean="0"/>
              <a:t>tarda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ru-RU" dirty="0" smtClean="0">
                <a:solidFill>
                  <a:srgbClr val="FFFF00"/>
                </a:solidFill>
              </a:rPr>
              <a:t>крупная птица, массой до 16 кг. Самая красивая, интересная, и одна из самых тяжелых летающих птиц мира. Она населяет аграрные ландшафты и степи от Западной Европы до Центральной Азии. Однако, за последние 100 лет ее численность сильно сократилась, а в некоторых странах – дрофа даже вымерла.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Основной причиной этого процесса является рост интенсивности сельского хозяйства и охота.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Рабочий стол\9fde19aeb0063defb4d4d0e0f65d9f9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3600400" cy="57935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Статус. </a:t>
            </a:r>
          </a:p>
          <a:p>
            <a:pPr algn="ct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1 категория. Глобально редкий вид, находящийся под угрозой исчезновения, занесен в Красные книги МСОП и России. В </a:t>
            </a:r>
            <a:r>
              <a:rPr lang="ru-RU" sz="2400" dirty="0" err="1" smtClean="0">
                <a:solidFill>
                  <a:srgbClr val="FF0000"/>
                </a:solidFill>
              </a:rPr>
              <a:t>Калачевском</a:t>
            </a:r>
            <a:r>
              <a:rPr lang="ru-RU" sz="2400" dirty="0" smtClean="0">
                <a:solidFill>
                  <a:srgbClr val="FF0000"/>
                </a:solidFill>
              </a:rPr>
              <a:t> районе пока гнездится не более двух пар. </a:t>
            </a:r>
            <a:r>
              <a:rPr lang="ru-RU" sz="1400" dirty="0" smtClean="0"/>
              <a:t>(из Красной книги </a:t>
            </a:r>
            <a:r>
              <a:rPr lang="ru-RU" sz="1400" dirty="0" err="1" smtClean="0"/>
              <a:t>Калачевского</a:t>
            </a:r>
            <a:r>
              <a:rPr lang="ru-RU" sz="1400" dirty="0" smtClean="0"/>
              <a:t> района Волгоградской области)</a:t>
            </a:r>
            <a:endParaRPr lang="ru-RU" sz="1400" dirty="0"/>
          </a:p>
        </p:txBody>
      </p:sp>
      <p:pic>
        <p:nvPicPr>
          <p:cNvPr id="2052" name="Picture 4" descr="Картинка 70 из 53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80">
            <a:off x="4067944" y="1052736"/>
            <a:ext cx="4860908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Места гнездований дрофы на территории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Бузиновского</a:t>
            </a:r>
            <a:r>
              <a:rPr lang="ru-RU" sz="4000" b="1" i="1" dirty="0" smtClean="0">
                <a:solidFill>
                  <a:srgbClr val="FFFF00"/>
                </a:solidFill>
              </a:rPr>
              <a:t> сельского поселения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F:\Изображение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464496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 rot="724177">
            <a:off x="5580112" y="3501008"/>
            <a:ext cx="33843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 гнездований дрофы на карте отмечены красным кружочком.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20688"/>
            <a:ext cx="406896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   В 2011 году орнитологи из Саратова на территории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Бузиновского</a:t>
            </a:r>
            <a:r>
              <a:rPr lang="ru-RU" sz="3600" b="1" i="1" dirty="0" smtClean="0">
                <a:solidFill>
                  <a:srgbClr val="FFFF00"/>
                </a:solidFill>
              </a:rPr>
              <a:t> сельского поселения обнаружили три гнездования дрофы, на фермерских полях С.А.Новикова, И.А.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Вьюникова</a:t>
            </a:r>
            <a:r>
              <a:rPr lang="ru-RU" sz="3600" b="1" i="1" dirty="0" smtClean="0">
                <a:solidFill>
                  <a:srgbClr val="FFFF00"/>
                </a:solidFill>
              </a:rPr>
              <a:t>, В.К. Калмыкова.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Картинка 39 из 275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8798">
            <a:off x="577717" y="241013"/>
            <a:ext cx="3888432" cy="55526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</TotalTime>
  <Words>633</Words>
  <Application>Microsoft Office PowerPoint</Application>
  <PresentationFormat>Экран (4:3)</PresentationFormat>
  <Paragraphs>57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МКОУ «Бузиновская СОШ»</vt:lpstr>
      <vt:lpstr>Сохранение дрофы, редкой птицы Калачевского района.</vt:lpstr>
      <vt:lpstr>Слайд 3</vt:lpstr>
      <vt:lpstr>Актуальность.</vt:lpstr>
      <vt:lpstr>Цель: выявить природоохранный статус самой крупной и редкой птицы степи.               Задачи:                             1) формировать умения работать с различными источниками информации;                            2) способствовать воспитанию бережного отношения к природе родного края;    Метод: Поисково-познавательный</vt:lpstr>
      <vt:lpstr>Слайд 6</vt:lpstr>
      <vt:lpstr>Слайд 7</vt:lpstr>
      <vt:lpstr>Места гнездований дрофы на территории Бузиновского сельского поселения.</vt:lpstr>
      <vt:lpstr>Слайд 9</vt:lpstr>
      <vt:lpstr>Спасение кладок яиц и птенцов дрофы при проведении сельскохозяйственных работ.</vt:lpstr>
      <vt:lpstr>Слайд 11</vt:lpstr>
      <vt:lpstr>Слайд 12</vt:lpstr>
      <vt:lpstr>Заключение.</vt:lpstr>
      <vt:lpstr>Примите участие в спасении ДРОФЫ!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дрофы, редкой птицы Калачевского района.</dc:title>
  <dc:creator>_user_</dc:creator>
  <cp:lastModifiedBy>_user_</cp:lastModifiedBy>
  <cp:revision>10</cp:revision>
  <dcterms:created xsi:type="dcterms:W3CDTF">2012-03-02T10:39:46Z</dcterms:created>
  <dcterms:modified xsi:type="dcterms:W3CDTF">2012-03-02T12:12:51Z</dcterms:modified>
</cp:coreProperties>
</file>