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0" r:id="rId4"/>
    <p:sldId id="265" r:id="rId5"/>
    <p:sldId id="257" r:id="rId6"/>
    <p:sldId id="269" r:id="rId7"/>
    <p:sldId id="270" r:id="rId8"/>
    <p:sldId id="262" r:id="rId9"/>
    <p:sldId id="264" r:id="rId10"/>
    <p:sldId id="266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6172200" cy="18943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Методическое пособие по физической культуре для начальной школы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Подготовила учитель физической культуры </a:t>
            </a:r>
          </a:p>
          <a:p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Уляченко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Елена Геннадьевна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 descr="E:\гимнастика рисунки\get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474008"/>
            <a:ext cx="4392488" cy="2467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Подвижная игра</a:t>
            </a:r>
            <a:br>
              <a:rPr lang="ru-RU" sz="4400" b="1" dirty="0" smtClean="0">
                <a:latin typeface="Monotype Corsiva" pitchFamily="66" charset="0"/>
              </a:rPr>
            </a:br>
            <a:r>
              <a:rPr lang="ru-RU" sz="4400" b="1" dirty="0" smtClean="0">
                <a:latin typeface="Monotype Corsiva" pitchFamily="66" charset="0"/>
              </a:rPr>
              <a:t>«Игра весёлый мешочек».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10242" name="Picture 2" descr="image8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 rot="5400000">
            <a:off x="2447764" y="800708"/>
            <a:ext cx="4032448" cy="64087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Материал подготовила: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Уляченко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Елена Геннадьевна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учитель физической культуры  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Северо-Агеевской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школы для детей с ОВЗ.</a:t>
            </a:r>
          </a:p>
        </p:txBody>
      </p:sp>
      <p:pic>
        <p:nvPicPr>
          <p:cNvPr id="12290" name="Picture 2" descr="E:\гимнастика рисунки\look.com.ua-178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20688"/>
            <a:ext cx="6264696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Акробатические упражнения 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(гимнастика)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E:\гимнастика рисунки\gim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2952328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E:\гимнастика рисунки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296510"/>
            <a:ext cx="1656184" cy="301124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Комплекс ОРУ в движении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E:\КАРТИНКИ\bios-stilehjy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48072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Строевые упражнения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9218" name="Picture 2" descr="E:\гимнастика рисунки\построени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827584" y="1988840"/>
            <a:ext cx="7560840" cy="30243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Подвижная игра «УЗДЕЧКА»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image7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827584" y="1412776"/>
            <a:ext cx="7056784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Кувырок  вперёд</a:t>
            </a:r>
            <a:endParaRPr lang="ru-RU" sz="4400" dirty="0"/>
          </a:p>
        </p:txBody>
      </p:sp>
      <p:pic>
        <p:nvPicPr>
          <p:cNvPr id="4" name="Picture 2" descr="E:\гимнастика рисунки\135467_html_5a79c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827584" y="1484784"/>
            <a:ext cx="6984776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Кувырок назад</a:t>
            </a:r>
            <a:endParaRPr lang="ru-RU" sz="4400" dirty="0"/>
          </a:p>
        </p:txBody>
      </p:sp>
      <p:pic>
        <p:nvPicPr>
          <p:cNvPr id="4" name="Picture 2" descr="E:\гимнастика рисунки\2610_html_3a3021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827584" y="1556792"/>
            <a:ext cx="6984776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Стойка на лопатках через кувырок вперёд и назад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E:\гимнастика рисунки\135467_html_m471ec088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395535" y="2924944"/>
            <a:ext cx="3707415" cy="298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124" name="Picture 4" descr="E:\гимнастика рисунки\135467_html_3e2b926e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4283968" y="1556792"/>
            <a:ext cx="4155620" cy="30963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Стойка на голове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8194" name="Picture 2" descr="E:\гимнастика рисунки\1_html_48de4b8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2289175"/>
            <a:ext cx="6153150" cy="34956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62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Методическое пособие по физической культуре для начальной школы</vt:lpstr>
      <vt:lpstr>Акробатические упражнения  (гимнастика)</vt:lpstr>
      <vt:lpstr>Комплекс ОРУ в движении</vt:lpstr>
      <vt:lpstr>Строевые упражнения</vt:lpstr>
      <vt:lpstr>Подвижная игра «УЗДЕЧКА»</vt:lpstr>
      <vt:lpstr>Кувырок  вперёд</vt:lpstr>
      <vt:lpstr>Кувырок назад</vt:lpstr>
      <vt:lpstr>Стойка на лопатках через кувырок вперёд и назад</vt:lpstr>
      <vt:lpstr>Стойка на голове</vt:lpstr>
      <vt:lpstr>Подвижная игра «Игра весёлый мешочек».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30</cp:revision>
  <dcterms:created xsi:type="dcterms:W3CDTF">2015-04-15T08:30:48Z</dcterms:created>
  <dcterms:modified xsi:type="dcterms:W3CDTF">2015-04-22T09:43:41Z</dcterms:modified>
</cp:coreProperties>
</file>