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hishamarket.moonfruit.com/communities/0/004/011/970/330/images/4595635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488832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0070C0"/>
                </a:solidFill>
              </a:rPr>
              <a:t>Вас приветствует команда</a:t>
            </a:r>
            <a:br>
              <a:rPr lang="ru-RU" u="sng" dirty="0" smtClean="0">
                <a:solidFill>
                  <a:srgbClr val="0070C0"/>
                </a:solidFill>
              </a:rPr>
            </a:br>
            <a:r>
              <a:rPr lang="ru-RU" u="sng" dirty="0" smtClean="0">
                <a:solidFill>
                  <a:srgbClr val="0070C0"/>
                </a:solidFill>
              </a:rPr>
              <a:t>«ВИТАМИНКИ»</a:t>
            </a:r>
            <a:endParaRPr lang="ru-RU" u="sng" dirty="0">
              <a:solidFill>
                <a:srgbClr val="0070C0"/>
              </a:solidFill>
            </a:endParaRPr>
          </a:p>
        </p:txBody>
      </p:sp>
      <p:pic>
        <p:nvPicPr>
          <p:cNvPr id="1027" name="Picture 3" descr="I:\ \P4211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7164288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.bellezapura.com/wp-content/uploads/2012/11/vitamina-c-cosmet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08112"/>
          </a:xfrm>
        </p:spPr>
        <p:txBody>
          <a:bodyPr/>
          <a:lstStyle/>
          <a:p>
            <a:pPr algn="just"/>
            <a:r>
              <a:rPr lang="ru-RU" b="1" dirty="0" smtClean="0"/>
              <a:t>          </a:t>
            </a:r>
            <a:r>
              <a:rPr lang="ru-RU" sz="5400" b="1" dirty="0" smtClean="0"/>
              <a:t>Состав команды: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72816"/>
            <a:ext cx="8229600" cy="438912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Андреева Любовь</a:t>
            </a:r>
          </a:p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Белоусова Дарья</a:t>
            </a:r>
          </a:p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Лытаева Кристина</a:t>
            </a:r>
          </a:p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Никитина Карина</a:t>
            </a:r>
          </a:p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Терентьева Анастасия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338" name="AutoShape 2" descr="http://limepix.net/previews/multisite_fru367_1602x1601-6446.jpg"/>
          <p:cNvSpPr>
            <a:spLocks noChangeAspect="1" noChangeArrowheads="1"/>
          </p:cNvSpPr>
          <p:nvPr/>
        </p:nvSpPr>
        <p:spPr bwMode="auto">
          <a:xfrm>
            <a:off x="155575" y="-3040063"/>
            <a:ext cx="6343650" cy="6343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://limepix.net/previews/multisite_fru367_1602x1601-6446.jpg"/>
          <p:cNvSpPr>
            <a:spLocks noChangeAspect="1" noChangeArrowheads="1"/>
          </p:cNvSpPr>
          <p:nvPr/>
        </p:nvSpPr>
        <p:spPr bwMode="auto">
          <a:xfrm>
            <a:off x="155575" y="-3040063"/>
            <a:ext cx="6343650" cy="6343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http://gfxrider.com/blog/wp-content/uploads/2012/07/web-design-t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0"/>
            <a:ext cx="6407691" cy="48259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36712" y="-315416"/>
            <a:ext cx="7416824" cy="1143000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Витамин А: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7650" name="Picture 2" descr="I:\ \Люб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03848" y="2978338"/>
            <a:ext cx="5940152" cy="38796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95936" y="0"/>
            <a:ext cx="51480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Витамин А выполняет множество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биохимически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важных функций в организме человека и животных. Я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вляется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компонентом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основного зрительного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пигмента. Витамин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стимулирует рост и развитие.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Так же является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структурным компонентом клеточных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мембран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Пользователь\Desktop\1332738082_222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7738956" cy="5949280"/>
          </a:xfrm>
          <a:prstGeom prst="rect">
            <a:avLst/>
          </a:prstGeom>
          <a:noFill/>
        </p:spPr>
      </p:pic>
      <p:pic>
        <p:nvPicPr>
          <p:cNvPr id="28675" name="Picture 3" descr="I:\ \Наст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064" y="1720752"/>
            <a:ext cx="3852936" cy="5137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9952" y="0"/>
            <a:ext cx="5004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ажную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роль играет в обеспечении зрительных функций, нормального состояния кожи и слизистых оболочек, синтезе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гемоглобина.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Витамин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k.org.ua/upload/1b/20131008212840_4_http-www.gornovosti.ru-static-images-archive-2349-khoroshiye-vitaminy-krepkoye-zdorovy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00600" cy="691404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Витамин 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332037"/>
            <a:ext cx="519492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Витамин С участвует в синтезе коллагена – важного структурного компонента кожи, кровеносных сосудов, сухожилий, связок и костей. Играет важную роль в образовании </a:t>
            </a:r>
            <a:r>
              <a:rPr lang="ru-RU" dirty="0" err="1" smtClean="0"/>
              <a:t>нейромедиатора</a:t>
            </a:r>
            <a:r>
              <a:rPr lang="ru-RU" dirty="0" smtClean="0"/>
              <a:t> норадреналина. </a:t>
            </a:r>
            <a:endParaRPr lang="ru-RU" dirty="0"/>
          </a:p>
        </p:txBody>
      </p:sp>
      <p:pic>
        <p:nvPicPr>
          <p:cNvPr id="29701" name="Picture 5" descr="I:\ \крист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959151"/>
            <a:ext cx="3563888" cy="5898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klbviktoria.com/assets/images/allnews2013-2/vitaminy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1478335"/>
            <a:ext cx="6618217" cy="5379665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700808" y="-24340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Витамин </a:t>
            </a:r>
            <a:r>
              <a:rPr lang="en-US" dirty="0" smtClean="0">
                <a:solidFill>
                  <a:srgbClr val="00B050"/>
                </a:solidFill>
              </a:rPr>
              <a:t>D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0"/>
            <a:ext cx="5292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Витамины группы D являются незаменимой частью пищевого рациона </a:t>
            </a:r>
            <a:r>
              <a:rPr lang="ru-RU" sz="2400" dirty="0" smtClean="0">
                <a:solidFill>
                  <a:srgbClr val="00B050"/>
                </a:solidFill>
              </a:rPr>
              <a:t>человека</a:t>
            </a:r>
            <a:r>
              <a:rPr lang="en-US" sz="2400" dirty="0" smtClean="0">
                <a:solidFill>
                  <a:srgbClr val="00B050"/>
                </a:solidFill>
              </a:rPr>
              <a:t>. </a:t>
            </a:r>
            <a:r>
              <a:rPr lang="ru-RU" sz="2400" dirty="0" smtClean="0">
                <a:solidFill>
                  <a:srgbClr val="00B050"/>
                </a:solidFill>
              </a:rPr>
              <a:t>О</a:t>
            </a:r>
            <a:r>
              <a:rPr lang="ru-RU" sz="2400" dirty="0" smtClean="0">
                <a:solidFill>
                  <a:srgbClr val="00B050"/>
                </a:solidFill>
              </a:rPr>
              <a:t>беспечение </a:t>
            </a:r>
            <a:r>
              <a:rPr lang="ru-RU" sz="2400" dirty="0" smtClean="0">
                <a:solidFill>
                  <a:srgbClr val="00B050"/>
                </a:solidFill>
              </a:rPr>
              <a:t>всасывания </a:t>
            </a:r>
            <a:r>
              <a:rPr lang="ru-RU" sz="2400" dirty="0" smtClean="0">
                <a:solidFill>
                  <a:srgbClr val="00B050"/>
                </a:solidFill>
              </a:rPr>
              <a:t>кальция </a:t>
            </a:r>
            <a:r>
              <a:rPr lang="ru-RU" sz="2400" dirty="0" smtClean="0">
                <a:solidFill>
                  <a:srgbClr val="00B050"/>
                </a:solidFill>
              </a:rPr>
              <a:t>и фосфора из продуктов питания в тонком </a:t>
            </a:r>
            <a:r>
              <a:rPr lang="ru-RU" sz="2400" dirty="0" smtClean="0">
                <a:solidFill>
                  <a:srgbClr val="00B050"/>
                </a:solidFill>
              </a:rPr>
              <a:t>кишечнике.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3011" name="Picture 3" descr="I:\ \да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44216"/>
            <a:ext cx="3275856" cy="4913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likar.info/pictures_ckfinder/images/information_items_1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5260640" cy="4509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00808" y="-24340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Витамин 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836712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Участвует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в процессах размножения млекопитающих, является хорошим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иммуномодулятором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антиоксидантом.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4035" name="Picture 3" descr="I:\ \Кар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4067944" cy="6899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storage1.moguza.ru/_foto/0c/72/0cf72cd681b6e6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AutoShape 4" descr="http://&amp;pcy;&amp;lcy;&amp;acy;&amp;ncy;&amp;iecy;&amp;tcy;&amp;acy;-&amp;zhcy;&amp;iecy;&amp;ncy;&amp;shchcy;&amp;icy;&amp;ncy;.&amp;rcy;&amp;fcy;/wp-content/uploads/2013/05/resistenci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4" name="AutoShape 6" descr="http://&amp;pcy;&amp;lcy;&amp;acy;&amp;ncy;&amp;iecy;&amp;tcy;&amp;acy;-&amp;zhcy;&amp;iecy;&amp;ncy;&amp;shchcy;&amp;icy;&amp;ncy;.&amp;rcy;&amp;fcy;/wp-content/uploads/2013/05/resistenci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6" name="AutoShape 8" descr="http://&amp;pcy;&amp;lcy;&amp;acy;&amp;ncy;&amp;iecy;&amp;tcy;&amp;acy;-&amp;zhcy;&amp;iecy;&amp;ncy;&amp;shchcy;&amp;icy;&amp;ncy;.&amp;rcy;&amp;fcy;/wp-content/uploads/2013/05/resistenci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78" name="AutoShape 10" descr="http://&amp;pcy;&amp;lcy;&amp;acy;&amp;ncy;&amp;iecy;&amp;tcy;&amp;acy;-&amp;zhcy;&amp;iecy;&amp;ncy;&amp;shchcy;&amp;icy;&amp;ncy;.&amp;rcy;&amp;fcy;/wp-content/uploads/2013/05/resistenci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80" name="AutoShape 12" descr="http://&amp;pcy;&amp;lcy;&amp;acy;&amp;ncy;&amp;iecy;&amp;tcy;&amp;acy;-&amp;zhcy;&amp;iecy;&amp;ncy;&amp;shchcy;&amp;icy;&amp;ncy;.&amp;rcy;&amp;fcy;/wp-content/uploads/2013/05/resistenci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82" name="AutoShape 14" descr="http://&amp;pcy;&amp;lcy;&amp;acy;&amp;ncy;&amp;iecy;&amp;tcy;&amp;acy;-&amp;zhcy;&amp;iecy;&amp;ncy;&amp;shchcy;&amp;icy;&amp;ncy;.&amp;rcy;&amp;fcy;/wp-content/uploads/2013/05/resistenci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84" name="AutoShape 16" descr="http://&amp;pcy;&amp;lcy;&amp;acy;&amp;ncy;&amp;iecy;&amp;tcy;&amp;acy;-&amp;zhcy;&amp;iecy;&amp;ncy;&amp;shchcy;&amp;icy;&amp;ncy;.&amp;rcy;&amp;fcy;/wp-content/uploads/2013/05/resistenci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86" name="AutoShape 18" descr="http://&amp;pcy;&amp;lcy;&amp;acy;&amp;ncy;&amp;iecy;&amp;tcy;&amp;acy;-&amp;zhcy;&amp;iecy;&amp;ncy;&amp;shchcy;&amp;icy;&amp;ncy;.&amp;rcy;&amp;fcy;/wp-content/uploads/2013/05/resistenci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388" name="AutoShape 20" descr="http://&amp;pcy;&amp;lcy;&amp;acy;&amp;ncy;&amp;iecy;&amp;tcy;&amp;acy;-&amp;zhcy;&amp;iecy;&amp;ncy;&amp;shchcy;&amp;icy;&amp;ncy;.&amp;rcy;&amp;fcy;/wp-content/uploads/2013/05/resistenci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resistenc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51920" y="0"/>
            <a:ext cx="529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 уважением, ваши </a:t>
            </a:r>
            <a:r>
              <a:rPr lang="ru-RU" sz="3600" dirty="0" err="1" smtClean="0">
                <a:solidFill>
                  <a:srgbClr val="FF0000"/>
                </a:solidFill>
              </a:rPr>
              <a:t>Витаминки</a:t>
            </a:r>
            <a:r>
              <a:rPr lang="ru-RU" sz="3600" dirty="0" smtClean="0">
                <a:solidFill>
                  <a:srgbClr val="FF0000"/>
                </a:solidFill>
              </a:rPr>
              <a:t>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150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Вас приветствует команда «ВИТАМИНКИ»</vt:lpstr>
      <vt:lpstr>          Состав команды:</vt:lpstr>
      <vt:lpstr>           Витамин А:</vt:lpstr>
      <vt:lpstr>Слайд 4</vt:lpstr>
      <vt:lpstr>Витамин С</vt:lpstr>
      <vt:lpstr>Витамин D</vt:lpstr>
      <vt:lpstr>Витамин Е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 приветствует команда «ВИТАМИНКИ»</dc:title>
  <dc:creator>Пользователь</dc:creator>
  <cp:lastModifiedBy>Пользователь</cp:lastModifiedBy>
  <cp:revision>10</cp:revision>
  <dcterms:created xsi:type="dcterms:W3CDTF">2014-04-23T05:00:22Z</dcterms:created>
  <dcterms:modified xsi:type="dcterms:W3CDTF">2014-04-23T06:20:05Z</dcterms:modified>
</cp:coreProperties>
</file>