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55165F-D466-4977-BF51-4953BEE254A3}" type="datetimeFigureOut">
              <a:rPr lang="ru-RU" smtClean="0"/>
              <a:t>13.09.2013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67ECDC-A282-4B7D-B001-8B5E81928105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>
                    <a:lumMod val="95000"/>
                  </a:schemeClr>
                </a:solidFill>
              </a:rPr>
              <a:t>Первые киевские князья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Проверочная работа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9. Расположите имена князей в хронологической последовательности их правления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Ольга , </a:t>
            </a:r>
            <a:r>
              <a:rPr lang="ru-RU" dirty="0" err="1" smtClean="0"/>
              <a:t>Рюрик</a:t>
            </a:r>
            <a:r>
              <a:rPr lang="ru-RU" dirty="0" smtClean="0"/>
              <a:t> , Игорь , Святослав , Олег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10. </a:t>
            </a:r>
            <a:r>
              <a:rPr lang="ru-RU" sz="3200" dirty="0" smtClean="0"/>
              <a:t>Автор « Повести временных лет»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</a:t>
            </a:r>
            <a:r>
              <a:rPr lang="ru-RU" dirty="0" err="1" smtClean="0"/>
              <a:t>Прокопий</a:t>
            </a:r>
            <a:r>
              <a:rPr lang="ru-RU" dirty="0" smtClean="0"/>
              <a:t> </a:t>
            </a:r>
            <a:r>
              <a:rPr lang="ru-RU" dirty="0" err="1" smtClean="0"/>
              <a:t>Кессарийский</a:t>
            </a:r>
            <a:r>
              <a:rPr lang="ru-RU" dirty="0" smtClean="0"/>
              <a:t>;     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</a:t>
            </a:r>
            <a:r>
              <a:rPr lang="ru-RU" dirty="0" smtClean="0"/>
              <a:t>Нестор; </a:t>
            </a:r>
          </a:p>
          <a:p>
            <a:r>
              <a:rPr lang="ru-RU" dirty="0" smtClean="0"/>
              <a:t>в) </a:t>
            </a:r>
            <a:r>
              <a:rPr lang="ru-RU" dirty="0" smtClean="0"/>
              <a:t>Тацит;          </a:t>
            </a:r>
            <a:endParaRPr lang="ru-RU" dirty="0" smtClean="0"/>
          </a:p>
          <a:p>
            <a:r>
              <a:rPr lang="ru-RU" dirty="0" smtClean="0"/>
              <a:t>г) </a:t>
            </a:r>
            <a:r>
              <a:rPr lang="ru-RU" dirty="0" smtClean="0"/>
              <a:t>Константин Багрянородный.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11. Погост </a:t>
            </a:r>
            <a:r>
              <a:rPr lang="ru-RU" sz="3200" dirty="0" smtClean="0"/>
              <a:t>– это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а) </a:t>
            </a:r>
            <a:r>
              <a:rPr lang="ru-RU" dirty="0" smtClean="0"/>
              <a:t>место сбора дани;         </a:t>
            </a:r>
            <a:endParaRPr lang="ru-RU" dirty="0" smtClean="0"/>
          </a:p>
          <a:p>
            <a:r>
              <a:rPr lang="ru-RU" dirty="0" smtClean="0"/>
              <a:t>б) </a:t>
            </a:r>
            <a:r>
              <a:rPr lang="ru-RU" dirty="0" smtClean="0"/>
              <a:t>место торговли;</a:t>
            </a:r>
          </a:p>
          <a:p>
            <a:r>
              <a:rPr lang="ru-RU" dirty="0" smtClean="0"/>
              <a:t>в) </a:t>
            </a:r>
            <a:r>
              <a:rPr lang="ru-RU" dirty="0" smtClean="0"/>
              <a:t>сбор дани.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  12</a:t>
            </a:r>
            <a:r>
              <a:rPr lang="ru-RU" sz="3200" dirty="0" smtClean="0"/>
              <a:t>. </a:t>
            </a:r>
            <a:r>
              <a:rPr lang="ru-RU" sz="3200" dirty="0" err="1" smtClean="0"/>
              <a:t>Вокняжение</a:t>
            </a:r>
            <a:r>
              <a:rPr lang="ru-RU" sz="3200" dirty="0" smtClean="0"/>
              <a:t>  Олега в Киеве: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+mj-lt"/>
              </a:rPr>
              <a:t>а) 862   </a:t>
            </a:r>
          </a:p>
          <a:p>
            <a:r>
              <a:rPr lang="ru-RU" dirty="0" smtClean="0">
                <a:latin typeface="+mj-lt"/>
              </a:rPr>
              <a:t>б) 882    </a:t>
            </a:r>
          </a:p>
          <a:p>
            <a:r>
              <a:rPr lang="ru-RU" dirty="0" smtClean="0">
                <a:latin typeface="+mj-lt"/>
              </a:rPr>
              <a:t>в) 912</a:t>
            </a:r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г) 879</a:t>
            </a:r>
            <a:endParaRPr lang="ru-RU" dirty="0" smtClean="0">
              <a:latin typeface="+mj-lt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13.В </a:t>
            </a:r>
            <a:r>
              <a:rPr lang="ru-RU" sz="3200" dirty="0" smtClean="0"/>
              <a:t>какие страны и земли совершил походы князь Святослав?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а)Польша</a:t>
            </a:r>
            <a:r>
              <a:rPr lang="ru-RU" dirty="0" smtClean="0"/>
              <a:t>, Швеция, Дания</a:t>
            </a:r>
          </a:p>
          <a:p>
            <a:r>
              <a:rPr lang="ru-RU" dirty="0" smtClean="0"/>
              <a:t>б)Земли </a:t>
            </a:r>
            <a:r>
              <a:rPr lang="ru-RU" dirty="0" smtClean="0"/>
              <a:t>половцев, Венгрия, Валахия</a:t>
            </a:r>
          </a:p>
          <a:p>
            <a:r>
              <a:rPr lang="ru-RU" dirty="0" smtClean="0"/>
              <a:t>в)Волжская  </a:t>
            </a:r>
            <a:r>
              <a:rPr lang="ru-RU" dirty="0" err="1" smtClean="0"/>
              <a:t>Булгария</a:t>
            </a:r>
            <a:r>
              <a:rPr lang="ru-RU" dirty="0" smtClean="0"/>
              <a:t>, Хазария, </a:t>
            </a:r>
            <a:r>
              <a:rPr lang="ru-RU" dirty="0" smtClean="0"/>
              <a:t>Дунайская </a:t>
            </a:r>
            <a:r>
              <a:rPr lang="ru-RU" dirty="0" smtClean="0"/>
              <a:t>Болгария</a:t>
            </a:r>
          </a:p>
          <a:p>
            <a:r>
              <a:rPr lang="ru-RU" dirty="0" smtClean="0"/>
              <a:t>г)Крым</a:t>
            </a:r>
            <a:r>
              <a:rPr lang="ru-RU" dirty="0" smtClean="0"/>
              <a:t>, Малая Азия, Греция</a:t>
            </a:r>
          </a:p>
          <a:p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   14</a:t>
            </a:r>
            <a:r>
              <a:rPr lang="ru-RU" sz="3200" dirty="0" smtClean="0"/>
              <a:t>. Какое событие произошло в 882 году?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а)призвание </a:t>
            </a:r>
            <a:r>
              <a:rPr lang="ru-RU" dirty="0" smtClean="0"/>
              <a:t>варягов на княжение</a:t>
            </a:r>
          </a:p>
          <a:p>
            <a:r>
              <a:rPr lang="ru-RU" dirty="0" smtClean="0"/>
              <a:t>б)смерть </a:t>
            </a:r>
            <a:r>
              <a:rPr lang="ru-RU" dirty="0" smtClean="0"/>
              <a:t>князя Игоря</a:t>
            </a:r>
          </a:p>
          <a:p>
            <a:r>
              <a:rPr lang="ru-RU" dirty="0" smtClean="0"/>
              <a:t>в)образование </a:t>
            </a:r>
            <a:r>
              <a:rPr lang="ru-RU" dirty="0" smtClean="0"/>
              <a:t>Древнерусского государства</a:t>
            </a:r>
          </a:p>
          <a:p>
            <a:r>
              <a:rPr lang="ru-RU" dirty="0" smtClean="0"/>
              <a:t>г)поход </a:t>
            </a:r>
            <a:r>
              <a:rPr lang="ru-RU" dirty="0" smtClean="0"/>
              <a:t>Аскольда и </a:t>
            </a:r>
            <a:r>
              <a:rPr lang="ru-RU" dirty="0" err="1" smtClean="0"/>
              <a:t>Дира</a:t>
            </a:r>
            <a:r>
              <a:rPr lang="ru-RU" dirty="0" smtClean="0"/>
              <a:t> на Константинополь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  15. Кто провел первую налоговую реформу в государстве?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</a:t>
            </a:r>
            <a:r>
              <a:rPr lang="ru-RU" dirty="0" smtClean="0"/>
              <a:t>) Олег</a:t>
            </a:r>
          </a:p>
          <a:p>
            <a:r>
              <a:rPr lang="ru-RU" dirty="0" smtClean="0"/>
              <a:t>б) Игорь</a:t>
            </a:r>
          </a:p>
          <a:p>
            <a:r>
              <a:rPr lang="ru-RU" dirty="0" smtClean="0"/>
              <a:t>в) </a:t>
            </a:r>
            <a:r>
              <a:rPr lang="ru-RU" dirty="0" smtClean="0"/>
              <a:t>В</a:t>
            </a:r>
            <a:r>
              <a:rPr lang="ru-RU" dirty="0" smtClean="0"/>
              <a:t>ладимир</a:t>
            </a:r>
          </a:p>
          <a:p>
            <a:r>
              <a:rPr lang="ru-RU" dirty="0" smtClean="0"/>
              <a:t>г) Ольга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85860"/>
            <a:ext cx="7772400" cy="1362456"/>
          </a:xfrm>
        </p:spPr>
        <p:txBody>
          <a:bodyPr/>
          <a:lstStyle/>
          <a:p>
            <a:r>
              <a:rPr lang="ru-RU" sz="3200" dirty="0" smtClean="0"/>
              <a:t>1. Варяжские князья правили в восточнославянских землях: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в результате завоевания</a:t>
            </a:r>
          </a:p>
          <a:p>
            <a:r>
              <a:rPr lang="ru-RU" dirty="0" smtClean="0"/>
              <a:t>б) по приглашению</a:t>
            </a:r>
          </a:p>
          <a:p>
            <a:r>
              <a:rPr lang="ru-RU" dirty="0" smtClean="0"/>
              <a:t>в) по наследству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2. Образование древнерусского государства происходит 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а</a:t>
            </a:r>
            <a:r>
              <a:rPr lang="ru-RU" sz="2400" dirty="0" smtClean="0"/>
              <a:t>) VI веке н.э.;         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/>
              <a:t>б) IX веке н.э.;     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/>
              <a:t>в) IX веке до н.э;       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/>
              <a:t>г) X веке н.э.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7772400" cy="1362456"/>
          </a:xfrm>
        </p:spPr>
        <p:txBody>
          <a:bodyPr/>
          <a:lstStyle/>
          <a:p>
            <a:r>
              <a:rPr lang="ru-RU" sz="3200" dirty="0" smtClean="0"/>
              <a:t>3. Соотнесите даты и события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400" dirty="0" smtClean="0">
                <a:latin typeface="+mj-lt"/>
              </a:rPr>
              <a:t>а) 862 г.                     1) поход Олега на Царьград</a:t>
            </a:r>
          </a:p>
          <a:p>
            <a:r>
              <a:rPr lang="ru-RU" sz="7400" dirty="0" smtClean="0">
                <a:latin typeface="+mj-lt"/>
              </a:rPr>
              <a:t>б) 879 г.                     2) призвание </a:t>
            </a:r>
            <a:r>
              <a:rPr lang="ru-RU" sz="7400" dirty="0" err="1" smtClean="0">
                <a:latin typeface="+mj-lt"/>
              </a:rPr>
              <a:t>Рюрика</a:t>
            </a:r>
            <a:r>
              <a:rPr lang="ru-RU" sz="7400" dirty="0" smtClean="0">
                <a:latin typeface="+mj-lt"/>
              </a:rPr>
              <a:t> княжить на Руси </a:t>
            </a:r>
          </a:p>
          <a:p>
            <a:r>
              <a:rPr lang="ru-RU" sz="7400" dirty="0" smtClean="0">
                <a:latin typeface="+mj-lt"/>
              </a:rPr>
              <a:t>в) 882 г.                     3) смерть </a:t>
            </a:r>
            <a:r>
              <a:rPr lang="ru-RU" sz="7400" dirty="0" err="1" smtClean="0">
                <a:latin typeface="+mj-lt"/>
              </a:rPr>
              <a:t>Рюрика</a:t>
            </a:r>
            <a:r>
              <a:rPr lang="ru-RU" sz="7400" dirty="0" smtClean="0">
                <a:latin typeface="+mj-lt"/>
              </a:rPr>
              <a:t> </a:t>
            </a:r>
          </a:p>
          <a:p>
            <a:r>
              <a:rPr lang="ru-RU" sz="7400" dirty="0" smtClean="0">
                <a:latin typeface="+mj-lt"/>
              </a:rPr>
              <a:t>г) 907 г.                     4) образование единого </a:t>
            </a:r>
            <a:r>
              <a:rPr lang="ru-RU" sz="7400" dirty="0" smtClean="0">
                <a:latin typeface="+mj-lt"/>
              </a:rPr>
              <a:t>Древнерусского государства</a:t>
            </a:r>
            <a:endParaRPr lang="ru-RU" sz="7400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 </a:t>
            </a:r>
          </a:p>
          <a:p>
            <a:r>
              <a:rPr lang="ru-RU" dirty="0" smtClean="0">
                <a:latin typeface="+mj-lt"/>
              </a:rPr>
              <a:t> </a:t>
            </a:r>
          </a:p>
          <a:p>
            <a:r>
              <a:rPr lang="ru-RU" dirty="0" smtClean="0">
                <a:latin typeface="+mj-lt"/>
              </a:rPr>
              <a:t> </a:t>
            </a:r>
          </a:p>
          <a:p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4. Первым из киевских князей принял титул великого князя (</a:t>
            </a:r>
            <a:r>
              <a:rPr lang="ru-RU" sz="3200" dirty="0" err="1" smtClean="0"/>
              <a:t>князя</a:t>
            </a:r>
            <a:r>
              <a:rPr lang="ru-RU" sz="3200" dirty="0" smtClean="0"/>
              <a:t> всех князей):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Игорь;	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Святослав;	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) Олег;	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 smtClean="0"/>
              <a:t>) Владимир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5. Какой город стал «матерью городов русских» (столицей) в </a:t>
            </a:r>
            <a:r>
              <a:rPr sz="3200" smtClean="0"/>
              <a:t>IX</a:t>
            </a:r>
            <a:r>
              <a:rPr lang="ru-RU" sz="3200" dirty="0" smtClean="0"/>
              <a:t> в.?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Новгород        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Смоленск               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) Ладога          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 smtClean="0"/>
              <a:t>) Киев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6. </a:t>
            </a:r>
            <a:r>
              <a:rPr lang="ru-RU" sz="3200" dirty="0" smtClean="0"/>
              <a:t>Сбор дани русским князем назывался: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2571744"/>
            <a:ext cx="7772400" cy="15097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а) полюдье             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б) договор          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в) поход     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) объезд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7772400" cy="1362456"/>
          </a:xfrm>
        </p:spPr>
        <p:txBody>
          <a:bodyPr/>
          <a:lstStyle/>
          <a:p>
            <a:r>
              <a:rPr lang="ru-RU" sz="2800" dirty="0" smtClean="0"/>
              <a:t>7. </a:t>
            </a:r>
            <a:r>
              <a:rPr lang="ru-RU" sz="2800" dirty="0" smtClean="0"/>
              <a:t>Представителями какого восточнославянского племенного союза, согласно "Повести временных лет", были сказаны следующие слова:</a:t>
            </a:r>
            <a:br>
              <a:rPr lang="ru-RU" sz="2800" dirty="0" smtClean="0"/>
            </a:br>
            <a:r>
              <a:rPr lang="ru-RU" sz="2800" i="1" dirty="0" smtClean="0"/>
              <a:t>"Если повадится волк к овцам, то вынесет всё стадо, пока не убьют его; так и этот: если не убьём его, то всех нас погубит":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3857628"/>
            <a:ext cx="7772400" cy="15097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а) полян            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радимичей        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) древлян              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 smtClean="0"/>
              <a:t>) кривичей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  8.Какого </a:t>
            </a:r>
            <a:r>
              <a:rPr lang="ru-RU" sz="3200" dirty="0" smtClean="0"/>
              <a:t>князя племя сравнивало с волком?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а</a:t>
            </a:r>
            <a:r>
              <a:rPr lang="ru-RU" dirty="0" smtClean="0"/>
              <a:t>) Олег          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Игорь              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в) Святослав           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 smtClean="0"/>
              <a:t>) </a:t>
            </a:r>
            <a:r>
              <a:rPr lang="ru-RU" dirty="0" err="1" smtClean="0"/>
              <a:t>Рюрик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406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Первые киевские князья </vt:lpstr>
      <vt:lpstr>1. Варяжские князья правили в восточнославянских землях: </vt:lpstr>
      <vt:lpstr>2. Образование древнерусского государства происходит в: </vt:lpstr>
      <vt:lpstr>3. Соотнесите даты и события</vt:lpstr>
      <vt:lpstr>4. Первым из киевских князей принял титул великого князя (князя всех князей): </vt:lpstr>
      <vt:lpstr>5. Какой город стал «матерью городов русских» (столицей) в IX в.? </vt:lpstr>
      <vt:lpstr>6. Сбор дани русским князем назывался: </vt:lpstr>
      <vt:lpstr>7. Представителями какого восточнославянского племенного союза, согласно "Повести временных лет", были сказаны следующие слова: "Если повадится волк к овцам, то вынесет всё стадо, пока не убьют его; так и этот: если не убьём его, то всех нас погубит":</vt:lpstr>
      <vt:lpstr>  8.Какого князя племя сравнивало с волком? </vt:lpstr>
      <vt:lpstr>9. Расположите имена князей в хронологической последовательности их правления</vt:lpstr>
      <vt:lpstr>10. Автор « Повести временных лет» </vt:lpstr>
      <vt:lpstr>11. Погост – это </vt:lpstr>
      <vt:lpstr>  12. Вокняжение  Олега в Киеве: </vt:lpstr>
      <vt:lpstr>13.В какие страны и земли совершил походы князь Святослав? </vt:lpstr>
      <vt:lpstr>   14. Какое событие произошло в 882 году? </vt:lpstr>
      <vt:lpstr>  15. Кто провел первую налоговую реформу в государстве?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Первые киевские князья</dc:title>
  <dc:creator>Макс</dc:creator>
  <cp:lastModifiedBy>Макс</cp:lastModifiedBy>
  <cp:revision>4</cp:revision>
  <dcterms:created xsi:type="dcterms:W3CDTF">2013-09-12T22:19:45Z</dcterms:created>
  <dcterms:modified xsi:type="dcterms:W3CDTF">2013-09-12T22:54:00Z</dcterms:modified>
</cp:coreProperties>
</file>