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t="-4000" r="-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DA280-0A8F-4302-8255-E0BC2CEFA9A6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52379-CEC0-4294-AC8B-EF7246469D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Походы Александра Македонского на Восток,Display Only,A,0,0,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28670"/>
            <a:ext cx="7200800" cy="271464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Походы </a:t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Александра Македонского на Восток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3886200"/>
            <a:ext cx="4357718" cy="17526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класс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Тест 1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9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85794"/>
            <a:ext cx="7000924" cy="335758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0000"/>
                </a:solidFill>
              </a:rPr>
              <a:t>Вопрос </a:t>
            </a:r>
            <a:r>
              <a:rPr lang="ru-RU" sz="3100" dirty="0" smtClean="0">
                <a:solidFill>
                  <a:srgbClr val="FF0000"/>
                </a:solidFill>
              </a:rPr>
              <a:t>№9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200" i="1" dirty="0"/>
              <a:t>Битва, в которой греки потерпели поражение от царя Македонии Филиппа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4286256"/>
            <a:ext cx="4643470" cy="207170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При </a:t>
            </a:r>
            <a:r>
              <a:rPr lang="ru-RU" dirty="0" err="1" smtClean="0"/>
              <a:t>Платеях</a:t>
            </a:r>
            <a:endParaRPr lang="ru-RU" dirty="0" smtClean="0"/>
          </a:p>
          <a:p>
            <a:r>
              <a:rPr lang="ru-RU" dirty="0" smtClean="0"/>
              <a:t>В.  При </a:t>
            </a:r>
            <a:r>
              <a:rPr lang="ru-RU" dirty="0" err="1" smtClean="0"/>
              <a:t>Гранике</a:t>
            </a:r>
            <a:endParaRPr lang="ru-RU" dirty="0" smtClean="0"/>
          </a:p>
          <a:p>
            <a:r>
              <a:rPr lang="ru-RU" dirty="0" smtClean="0"/>
              <a:t>С.  При </a:t>
            </a:r>
            <a:r>
              <a:rPr lang="ru-RU" dirty="0" err="1" smtClean="0"/>
              <a:t>Херонее</a:t>
            </a:r>
            <a:endParaRPr lang="ru-RU" dirty="0" smtClean="0"/>
          </a:p>
        </p:txBody>
      </p:sp>
      <p:sp>
        <p:nvSpPr>
          <p:cNvPr id="4" name="Овал 3"/>
          <p:cNvSpPr/>
          <p:nvPr/>
        </p:nvSpPr>
        <p:spPr>
          <a:xfrm>
            <a:off x="2571736" y="435769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2571736" y="550070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71736" y="492919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1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10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6715172" cy="17859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</a:t>
            </a:r>
            <a:r>
              <a:rPr lang="ru-RU" sz="3200" smtClean="0">
                <a:solidFill>
                  <a:srgbClr val="FF0000"/>
                </a:solidFill>
              </a:rPr>
              <a:t>№ 10</a:t>
            </a:r>
            <a:r>
              <a:rPr lang="ru-RU" dirty="0"/>
              <a:t/>
            </a:r>
            <a:br>
              <a:rPr lang="ru-RU" dirty="0"/>
            </a:br>
            <a:r>
              <a:rPr lang="ru-RU" sz="3200" i="1" dirty="0"/>
              <a:t>Афинский мудрец, учитель Александра Македонского.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928934"/>
            <a:ext cx="6215106" cy="319722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Сократ </a:t>
            </a:r>
          </a:p>
          <a:p>
            <a:r>
              <a:rPr lang="ru-RU" dirty="0" smtClean="0"/>
              <a:t>В.  Анаксагор</a:t>
            </a:r>
          </a:p>
          <a:p>
            <a:r>
              <a:rPr lang="ru-RU" dirty="0" smtClean="0"/>
              <a:t>С.  Аристотель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57356" y="300037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857356" y="422108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57356" y="357187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2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1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6715172" cy="17859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№1</a:t>
            </a:r>
            <a:r>
              <a:rPr lang="ru-RU" dirty="0"/>
              <a:t/>
            </a:r>
            <a:br>
              <a:rPr lang="ru-RU" dirty="0"/>
            </a:br>
            <a:r>
              <a:rPr lang="ru-RU" sz="2700" i="1" dirty="0" smtClean="0"/>
              <a:t>Афинский оратор, страстный и непримиримый противник Филиппа Македонского.</a:t>
            </a:r>
            <a:r>
              <a:rPr lang="ru-RU" sz="3600" dirty="0">
                <a:solidFill>
                  <a:schemeClr val="tx2"/>
                </a:solidFill>
              </a:rPr>
              <a:t/>
            </a:r>
            <a:br>
              <a:rPr lang="ru-RU" sz="3600" dirty="0">
                <a:solidFill>
                  <a:schemeClr val="tx2"/>
                </a:solidFill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928934"/>
            <a:ext cx="6215106" cy="319722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Перикл</a:t>
            </a:r>
          </a:p>
          <a:p>
            <a:r>
              <a:rPr lang="ru-RU" dirty="0" smtClean="0"/>
              <a:t>В.  Сократ</a:t>
            </a:r>
          </a:p>
          <a:p>
            <a:r>
              <a:rPr lang="ru-RU" dirty="0" smtClean="0"/>
              <a:t>С.  Демосфен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57356" y="312549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869723" y="422108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57356" y="363381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2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85794"/>
            <a:ext cx="7000924" cy="335758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0000"/>
                </a:solidFill>
              </a:rPr>
              <a:t>Вопрос </a:t>
            </a:r>
            <a:r>
              <a:rPr lang="ru-RU" sz="3100" dirty="0" smtClean="0">
                <a:solidFill>
                  <a:srgbClr val="FF0000"/>
                </a:solidFill>
              </a:rPr>
              <a:t>№2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200" i="1" dirty="0"/>
              <a:t>Битва, в которой греки потерпели поражение от царя Македонии Филиппа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4286256"/>
            <a:ext cx="4643470" cy="207170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При </a:t>
            </a:r>
            <a:r>
              <a:rPr lang="ru-RU" dirty="0" err="1" smtClean="0"/>
              <a:t>Платеях</a:t>
            </a:r>
            <a:endParaRPr lang="ru-RU" dirty="0" smtClean="0"/>
          </a:p>
          <a:p>
            <a:r>
              <a:rPr lang="ru-RU" dirty="0" smtClean="0"/>
              <a:t>В.  При </a:t>
            </a:r>
            <a:r>
              <a:rPr lang="ru-RU" dirty="0" err="1" smtClean="0"/>
              <a:t>Гранике</a:t>
            </a:r>
            <a:endParaRPr lang="ru-RU" dirty="0" smtClean="0"/>
          </a:p>
          <a:p>
            <a:r>
              <a:rPr lang="ru-RU" dirty="0" smtClean="0"/>
              <a:t>С.  При </a:t>
            </a:r>
            <a:r>
              <a:rPr lang="ru-RU" dirty="0" err="1" smtClean="0"/>
              <a:t>Херонее</a:t>
            </a:r>
            <a:endParaRPr lang="ru-RU" dirty="0" smtClean="0"/>
          </a:p>
        </p:txBody>
      </p:sp>
      <p:sp>
        <p:nvSpPr>
          <p:cNvPr id="4" name="Овал 3"/>
          <p:cNvSpPr/>
          <p:nvPr/>
        </p:nvSpPr>
        <p:spPr>
          <a:xfrm>
            <a:off x="2571736" y="435769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2571736" y="550070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71736" y="492919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3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6715172" cy="17859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</a:t>
            </a:r>
            <a:r>
              <a:rPr lang="ru-RU" sz="3200" dirty="0" smtClean="0">
                <a:solidFill>
                  <a:srgbClr val="FF0000"/>
                </a:solidFill>
              </a:rPr>
              <a:t>№ 3</a:t>
            </a:r>
            <a:r>
              <a:rPr lang="ru-RU" dirty="0"/>
              <a:t/>
            </a:r>
            <a:br>
              <a:rPr lang="ru-RU" dirty="0"/>
            </a:br>
            <a:r>
              <a:rPr lang="ru-RU" sz="3200" i="1" dirty="0"/>
              <a:t>Афинский мудрец, учитель Александра Македонского.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928934"/>
            <a:ext cx="6215106" cy="319722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Сократ </a:t>
            </a:r>
          </a:p>
          <a:p>
            <a:r>
              <a:rPr lang="ru-RU" dirty="0" smtClean="0"/>
              <a:t>В.  Анаксагор</a:t>
            </a:r>
          </a:p>
          <a:p>
            <a:r>
              <a:rPr lang="ru-RU" dirty="0" smtClean="0"/>
              <a:t>С.  Аристотель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57356" y="300037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857356" y="422108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57356" y="357187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4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36712"/>
            <a:ext cx="6715172" cy="17859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</a:t>
            </a:r>
            <a:r>
              <a:rPr lang="ru-RU" sz="3200" dirty="0" smtClean="0">
                <a:solidFill>
                  <a:srgbClr val="FF0000"/>
                </a:solidFill>
              </a:rPr>
              <a:t>№ 4</a:t>
            </a:r>
            <a:r>
              <a:rPr lang="ru-RU" dirty="0"/>
              <a:t/>
            </a:r>
            <a:br>
              <a:rPr lang="ru-RU" dirty="0"/>
            </a:br>
            <a:r>
              <a:rPr lang="ru-RU" sz="2700" i="1" dirty="0"/>
              <a:t>Первое сражение Александра Македонского с персами, после которого была завоевана Малая Азия</a:t>
            </a:r>
            <a:endParaRPr lang="ru-RU" sz="27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3000372"/>
            <a:ext cx="6480720" cy="221457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</a:t>
            </a:r>
            <a:r>
              <a:rPr lang="ru-RU" dirty="0"/>
              <a:t>При </a:t>
            </a:r>
            <a:r>
              <a:rPr lang="ru-RU" dirty="0" err="1" smtClean="0"/>
              <a:t>Херонее</a:t>
            </a:r>
            <a:endParaRPr lang="ru-RU" dirty="0" smtClean="0"/>
          </a:p>
          <a:p>
            <a:r>
              <a:rPr lang="ru-RU" sz="3600" dirty="0" smtClean="0"/>
              <a:t>В. </a:t>
            </a:r>
            <a:r>
              <a:rPr lang="ru-RU" sz="3600" dirty="0"/>
              <a:t>В </a:t>
            </a:r>
            <a:r>
              <a:rPr lang="ru-RU" sz="3600" dirty="0" err="1"/>
              <a:t>Фермопильском</a:t>
            </a:r>
            <a:r>
              <a:rPr lang="ru-RU" sz="3600" dirty="0"/>
              <a:t> проходе</a:t>
            </a:r>
            <a:endParaRPr lang="ru-RU" sz="3600" dirty="0" smtClean="0"/>
          </a:p>
          <a:p>
            <a:r>
              <a:rPr lang="ru-RU" sz="3600" dirty="0" smtClean="0"/>
              <a:t>С. </a:t>
            </a:r>
            <a:r>
              <a:rPr lang="ru-RU" sz="3600" dirty="0"/>
              <a:t>На реке </a:t>
            </a:r>
            <a:r>
              <a:rPr lang="ru-RU" sz="3600" dirty="0" err="1"/>
              <a:t>Граник</a:t>
            </a:r>
            <a:endParaRPr lang="ru-RU" sz="3600" dirty="0" smtClean="0"/>
          </a:p>
        </p:txBody>
      </p:sp>
      <p:sp>
        <p:nvSpPr>
          <p:cNvPr id="4" name="Овал 3"/>
          <p:cNvSpPr/>
          <p:nvPr/>
        </p:nvSpPr>
        <p:spPr>
          <a:xfrm>
            <a:off x="1835696" y="3139349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836982" y="4402167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36982" y="378619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5,3 Answers,A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85794"/>
            <a:ext cx="7000924" cy="264320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0000"/>
                </a:solidFill>
              </a:rPr>
              <a:t>Вопрос </a:t>
            </a:r>
            <a:r>
              <a:rPr lang="ru-RU" sz="3100" dirty="0" smtClean="0">
                <a:solidFill>
                  <a:srgbClr val="FF0000"/>
                </a:solidFill>
              </a:rPr>
              <a:t>№ 5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i="1" dirty="0"/>
              <a:t>Последнее сражение, в котором Александр окончательно разгромил Персидское царство</a:t>
            </a:r>
            <a:endParaRPr lang="ru-RU" sz="3600" dirty="0" smtClean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3857628"/>
            <a:ext cx="6215106" cy="250033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</a:t>
            </a:r>
            <a:r>
              <a:rPr lang="ru-RU" dirty="0"/>
              <a:t>При </a:t>
            </a:r>
            <a:r>
              <a:rPr lang="ru-RU" dirty="0" err="1" smtClean="0"/>
              <a:t>Гавгамелах</a:t>
            </a:r>
            <a:endParaRPr lang="ru-RU" dirty="0" smtClean="0"/>
          </a:p>
          <a:p>
            <a:r>
              <a:rPr lang="ru-RU" dirty="0" smtClean="0"/>
              <a:t>В. </a:t>
            </a:r>
            <a:r>
              <a:rPr lang="ru-RU" dirty="0"/>
              <a:t>При </a:t>
            </a:r>
            <a:r>
              <a:rPr lang="ru-RU" dirty="0" err="1" smtClean="0"/>
              <a:t>Херонее</a:t>
            </a:r>
            <a:endParaRPr lang="ru-RU" dirty="0" smtClean="0"/>
          </a:p>
          <a:p>
            <a:r>
              <a:rPr lang="ru-RU" dirty="0" smtClean="0"/>
              <a:t>С. </a:t>
            </a:r>
            <a:r>
              <a:rPr lang="ru-RU" dirty="0"/>
              <a:t>При </a:t>
            </a:r>
            <a:r>
              <a:rPr lang="ru-RU" dirty="0" err="1"/>
              <a:t>Платеях</a:t>
            </a:r>
            <a:r>
              <a:rPr lang="ru-RU" dirty="0" smtClean="0"/>
              <a:t>.</a:t>
            </a:r>
          </a:p>
        </p:txBody>
      </p:sp>
      <p:sp>
        <p:nvSpPr>
          <p:cNvPr id="4" name="Овал 3"/>
          <p:cNvSpPr/>
          <p:nvPr/>
        </p:nvSpPr>
        <p:spPr>
          <a:xfrm>
            <a:off x="1785918" y="392906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785918" y="519721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549" y="442913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6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85794"/>
            <a:ext cx="7000924" cy="278608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FF0000"/>
                </a:solidFill>
              </a:rPr>
              <a:t>Вопрос </a:t>
            </a:r>
            <a:r>
              <a:rPr lang="ru-RU" sz="3100" dirty="0" smtClean="0">
                <a:solidFill>
                  <a:srgbClr val="FF0000"/>
                </a:solidFill>
              </a:rPr>
              <a:t>№ 6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i="1" dirty="0"/>
              <a:t>Куда совершил последний поход Александр Македонский</a:t>
            </a:r>
            <a:endParaRPr lang="ru-RU" sz="3600" dirty="0" smtClean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3857628"/>
            <a:ext cx="4378238" cy="2000264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</a:t>
            </a:r>
            <a:r>
              <a:rPr lang="en-US" dirty="0" smtClean="0"/>
              <a:t> </a:t>
            </a:r>
            <a:r>
              <a:rPr lang="ru-RU" dirty="0" smtClean="0"/>
              <a:t>  в Египет</a:t>
            </a:r>
          </a:p>
          <a:p>
            <a:r>
              <a:rPr lang="ru-RU" dirty="0" smtClean="0"/>
              <a:t>В</a:t>
            </a:r>
            <a:r>
              <a:rPr lang="en-US" dirty="0" smtClean="0"/>
              <a:t> </a:t>
            </a:r>
            <a:r>
              <a:rPr lang="ru-RU" dirty="0" smtClean="0"/>
              <a:t>  в Среднюю Азию</a:t>
            </a:r>
          </a:p>
          <a:p>
            <a:r>
              <a:rPr lang="ru-RU" dirty="0" smtClean="0"/>
              <a:t>С</a:t>
            </a:r>
            <a:r>
              <a:rPr lang="en-US" dirty="0" smtClean="0"/>
              <a:t> </a:t>
            </a:r>
            <a:r>
              <a:rPr lang="ru-RU" dirty="0" smtClean="0"/>
              <a:t>  в Индию</a:t>
            </a:r>
          </a:p>
        </p:txBody>
      </p:sp>
      <p:sp>
        <p:nvSpPr>
          <p:cNvPr id="4" name="Овал 3"/>
          <p:cNvSpPr/>
          <p:nvPr/>
        </p:nvSpPr>
        <p:spPr>
          <a:xfrm>
            <a:off x="3071802" y="392906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3071802" y="5143512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71802" y="450057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7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6715172" cy="214314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</a:t>
            </a:r>
            <a:r>
              <a:rPr lang="ru-RU" sz="3200" dirty="0" smtClean="0">
                <a:solidFill>
                  <a:srgbClr val="FF0000"/>
                </a:solidFill>
              </a:rPr>
              <a:t>№ 7</a:t>
            </a:r>
            <a:r>
              <a:rPr lang="ru-RU" dirty="0"/>
              <a:t/>
            </a:r>
            <a:br>
              <a:rPr lang="ru-RU" dirty="0"/>
            </a:br>
            <a:r>
              <a:rPr lang="ru-RU" sz="3200" i="1" dirty="0"/>
              <a:t>Какой город Александр Македонский сделал своей столицей после завоевания Азии?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000372"/>
            <a:ext cx="5733280" cy="221457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Вавилон</a:t>
            </a:r>
          </a:p>
          <a:p>
            <a:r>
              <a:rPr lang="ru-RU" dirty="0" smtClean="0"/>
              <a:t>В. Афины</a:t>
            </a:r>
          </a:p>
          <a:p>
            <a:r>
              <a:rPr lang="ru-RU" dirty="0" smtClean="0"/>
              <a:t>С. Александрию Египетскую</a:t>
            </a:r>
            <a:endParaRPr lang="ru-RU" sz="3600" dirty="0" smtClean="0"/>
          </a:p>
        </p:txBody>
      </p:sp>
      <p:sp>
        <p:nvSpPr>
          <p:cNvPr id="4" name="Овал 3"/>
          <p:cNvSpPr/>
          <p:nvPr/>
        </p:nvSpPr>
        <p:spPr>
          <a:xfrm>
            <a:off x="1500166" y="307181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500166" y="428625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500166" y="357187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giClass,№8,3 Answers,C,60,5,10,0,Yes,0,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6715172" cy="17859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Вопрос </a:t>
            </a:r>
            <a:r>
              <a:rPr lang="ru-RU" sz="3200" dirty="0" smtClean="0">
                <a:solidFill>
                  <a:srgbClr val="FF0000"/>
                </a:solidFill>
              </a:rPr>
              <a:t>№8</a:t>
            </a:r>
            <a:r>
              <a:rPr lang="ru-RU" dirty="0"/>
              <a:t/>
            </a:r>
            <a:br>
              <a:rPr lang="ru-RU" dirty="0"/>
            </a:br>
            <a:r>
              <a:rPr lang="ru-RU" sz="2700" i="1" dirty="0" smtClean="0"/>
              <a:t>Афинский оратор, страстный и непримиримый противник Филиппа Македонского.</a:t>
            </a:r>
            <a:r>
              <a:rPr lang="ru-RU" sz="3600" dirty="0">
                <a:solidFill>
                  <a:schemeClr val="tx2"/>
                </a:solidFill>
              </a:rPr>
              <a:t/>
            </a:r>
            <a:br>
              <a:rPr lang="ru-RU" sz="3600" dirty="0">
                <a:solidFill>
                  <a:schemeClr val="tx2"/>
                </a:solidFill>
              </a:rPr>
            </a:b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928934"/>
            <a:ext cx="6215106" cy="319722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А.  Перикл</a:t>
            </a:r>
          </a:p>
          <a:p>
            <a:r>
              <a:rPr lang="ru-RU" dirty="0" smtClean="0"/>
              <a:t>В.  Сократ</a:t>
            </a:r>
          </a:p>
          <a:p>
            <a:r>
              <a:rPr lang="ru-RU" dirty="0" smtClean="0"/>
              <a:t>С.  Демосфен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57356" y="312549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" name="Овал 4"/>
          <p:cNvSpPr/>
          <p:nvPr/>
        </p:nvSpPr>
        <p:spPr>
          <a:xfrm>
            <a:off x="1869723" y="4221088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57356" y="3633814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0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173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Походы  Александра Македонского на Восток</vt:lpstr>
      <vt:lpstr>Вопрос №1 Афинский оратор, страстный и непримиримый противник Филиппа Македонского. </vt:lpstr>
      <vt:lpstr>Вопрос №2  Битва, в которой греки потерпели поражение от царя Македонии Филиппа</vt:lpstr>
      <vt:lpstr>Вопрос № 3 Афинский мудрец, учитель Александра Македонского.</vt:lpstr>
      <vt:lpstr>Вопрос № 4 Первое сражение Александра Македонского с персами, после которого была завоевана Малая Азия</vt:lpstr>
      <vt:lpstr>Вопрос № 5  Последнее сражение, в котором Александр окончательно разгромил Персидское царство</vt:lpstr>
      <vt:lpstr>Вопрос № 6  Куда совершил последний поход Александр Македонский</vt:lpstr>
      <vt:lpstr>Вопрос № 7 Какой город Александр Македонский сделал своей столицей после завоевания Азии?</vt:lpstr>
      <vt:lpstr>Вопрос №8 Афинский оратор, страстный и непримиримый противник Филиппа Македонского. </vt:lpstr>
      <vt:lpstr>Вопрос №9  Битва, в которой греки потерпели поражение от царя Македонии Филиппа</vt:lpstr>
      <vt:lpstr>Вопрос № 10 Афинский мудрец, учитель Александра Македонского.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Летописи  Былины  Жития</dc:title>
  <dc:creator>123456</dc:creator>
  <cp:lastModifiedBy>Коммунарская СОШ</cp:lastModifiedBy>
  <cp:revision>37</cp:revision>
  <dcterms:created xsi:type="dcterms:W3CDTF">2011-09-15T17:50:47Z</dcterms:created>
  <dcterms:modified xsi:type="dcterms:W3CDTF">2014-03-11T08:48:02Z</dcterms:modified>
</cp:coreProperties>
</file>