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319" r:id="rId3"/>
    <p:sldId id="336" r:id="rId4"/>
    <p:sldId id="342" r:id="rId5"/>
    <p:sldId id="343" r:id="rId6"/>
    <p:sldId id="344" r:id="rId7"/>
    <p:sldId id="341" r:id="rId8"/>
    <p:sldId id="331" r:id="rId9"/>
    <p:sldId id="334" r:id="rId10"/>
    <p:sldId id="340" r:id="rId11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024" autoAdjust="0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8B8D-9513-4942-B571-6FF84BA6B9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B06BE-B60C-4FC2-B531-5A5F66239B18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/>
            <a:t>Процессы, влияющие на формирование рельефа</a:t>
          </a:r>
          <a:endParaRPr lang="ru-RU" dirty="0"/>
        </a:p>
      </dgm:t>
    </dgm:pt>
    <dgm:pt modelId="{FF5F268A-2874-4F7A-9463-DA4203E636B6}" type="parTrans" cxnId="{8FF19E7C-D8EB-47AF-90C9-8EA508DD5D46}">
      <dgm:prSet/>
      <dgm:spPr/>
      <dgm:t>
        <a:bodyPr/>
        <a:lstStyle/>
        <a:p>
          <a:endParaRPr lang="ru-RU"/>
        </a:p>
      </dgm:t>
    </dgm:pt>
    <dgm:pt modelId="{BE808B00-FB79-42FB-925A-19AA874710E8}" type="sibTrans" cxnId="{8FF19E7C-D8EB-47AF-90C9-8EA508DD5D46}">
      <dgm:prSet/>
      <dgm:spPr/>
      <dgm:t>
        <a:bodyPr/>
        <a:lstStyle/>
        <a:p>
          <a:endParaRPr lang="ru-RU"/>
        </a:p>
      </dgm:t>
    </dgm:pt>
    <dgm:pt modelId="{69F3CFEC-C5A6-4345-833D-08023F6C0BEC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/>
            <a:t>Эндогенные (внутренние)</a:t>
          </a:r>
          <a:endParaRPr lang="ru-RU" dirty="0"/>
        </a:p>
      </dgm:t>
    </dgm:pt>
    <dgm:pt modelId="{9D452529-D5DB-4914-86FE-F97AEF8220C3}" type="parTrans" cxnId="{F0683F40-1AD6-47BC-8849-F9595F5A8B2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4CE43A9-4012-4BEE-B449-3B365DE53831}" type="sibTrans" cxnId="{F0683F40-1AD6-47BC-8849-F9595F5A8B2B}">
      <dgm:prSet/>
      <dgm:spPr/>
      <dgm:t>
        <a:bodyPr/>
        <a:lstStyle/>
        <a:p>
          <a:endParaRPr lang="ru-RU"/>
        </a:p>
      </dgm:t>
    </dgm:pt>
    <dgm:pt modelId="{E50265BA-C6E4-4E05-9D4C-154BF7BDB2E1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/>
            <a:t>Экзогенные (внешние)</a:t>
          </a:r>
          <a:endParaRPr lang="ru-RU" dirty="0"/>
        </a:p>
      </dgm:t>
    </dgm:pt>
    <dgm:pt modelId="{4B4F12CF-DDC0-4AF4-99C6-88416187B713}" type="parTrans" cxnId="{150DE77D-31E2-491E-9B5D-6AE1B35E845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CA470AA-1DDC-483E-9B39-6158FA8BDC89}" type="sibTrans" cxnId="{150DE77D-31E2-491E-9B5D-6AE1B35E8453}">
      <dgm:prSet/>
      <dgm:spPr/>
      <dgm:t>
        <a:bodyPr/>
        <a:lstStyle/>
        <a:p>
          <a:endParaRPr lang="ru-RU"/>
        </a:p>
      </dgm:t>
    </dgm:pt>
    <dgm:pt modelId="{496F208A-2D19-463D-A71F-A6432F7D31AB}" type="pres">
      <dgm:prSet presAssocID="{F5F78B8D-9513-4942-B571-6FF84BA6B9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EE13C0-92B9-4FC4-A47E-A45DE3CDD7BC}" type="pres">
      <dgm:prSet presAssocID="{9BAB06BE-B60C-4FC2-B531-5A5F66239B18}" presName="hierRoot1" presStyleCnt="0">
        <dgm:presLayoutVars>
          <dgm:hierBranch val="init"/>
        </dgm:presLayoutVars>
      </dgm:prSet>
      <dgm:spPr/>
    </dgm:pt>
    <dgm:pt modelId="{C5E683DF-C569-46DF-9612-FBA25A7B3A7F}" type="pres">
      <dgm:prSet presAssocID="{9BAB06BE-B60C-4FC2-B531-5A5F66239B18}" presName="rootComposite1" presStyleCnt="0"/>
      <dgm:spPr/>
    </dgm:pt>
    <dgm:pt modelId="{E7B253FB-9901-414B-B575-3D700E76B5B8}" type="pres">
      <dgm:prSet presAssocID="{9BAB06BE-B60C-4FC2-B531-5A5F66239B18}" presName="rootText1" presStyleLbl="node0" presStyleIdx="0" presStyleCnt="1" custLinFactNeighborX="771" custLinFactNeighborY="-1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DCDB3-FE3B-44A9-AE18-E14A11E2FBA5}" type="pres">
      <dgm:prSet presAssocID="{9BAB06BE-B60C-4FC2-B531-5A5F66239B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7A8EF1-379C-4E3B-850E-4E352F4E3B72}" type="pres">
      <dgm:prSet presAssocID="{9BAB06BE-B60C-4FC2-B531-5A5F66239B18}" presName="hierChild2" presStyleCnt="0"/>
      <dgm:spPr/>
    </dgm:pt>
    <dgm:pt modelId="{EE4770BC-7BF7-4CA8-99B0-B813C450E947}" type="pres">
      <dgm:prSet presAssocID="{9D452529-D5DB-4914-86FE-F97AEF8220C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1BB894C-08C3-4C59-8EB7-43A38188BFDC}" type="pres">
      <dgm:prSet presAssocID="{69F3CFEC-C5A6-4345-833D-08023F6C0BEC}" presName="hierRoot2" presStyleCnt="0">
        <dgm:presLayoutVars>
          <dgm:hierBranch val="init"/>
        </dgm:presLayoutVars>
      </dgm:prSet>
      <dgm:spPr/>
    </dgm:pt>
    <dgm:pt modelId="{9BDED06A-B602-419E-8CB0-A70496A07E01}" type="pres">
      <dgm:prSet presAssocID="{69F3CFEC-C5A6-4345-833D-08023F6C0BEC}" presName="rootComposite" presStyleCnt="0"/>
      <dgm:spPr/>
    </dgm:pt>
    <dgm:pt modelId="{19A00C0C-9A72-45A3-9538-083F145B1FE9}" type="pres">
      <dgm:prSet presAssocID="{69F3CFEC-C5A6-4345-833D-08023F6C0BE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6BA27-E315-4F2C-98CE-F6F1AB186C14}" type="pres">
      <dgm:prSet presAssocID="{69F3CFEC-C5A6-4345-833D-08023F6C0BEC}" presName="rootConnector" presStyleLbl="node2" presStyleIdx="0" presStyleCnt="2"/>
      <dgm:spPr/>
      <dgm:t>
        <a:bodyPr/>
        <a:lstStyle/>
        <a:p>
          <a:endParaRPr lang="ru-RU"/>
        </a:p>
      </dgm:t>
    </dgm:pt>
    <dgm:pt modelId="{CE881258-A4FB-4036-B37E-D2B6676ADA02}" type="pres">
      <dgm:prSet presAssocID="{69F3CFEC-C5A6-4345-833D-08023F6C0BEC}" presName="hierChild4" presStyleCnt="0"/>
      <dgm:spPr/>
    </dgm:pt>
    <dgm:pt modelId="{6DEA7337-EEF7-4DBD-8774-822AEDF4101D}" type="pres">
      <dgm:prSet presAssocID="{69F3CFEC-C5A6-4345-833D-08023F6C0BEC}" presName="hierChild5" presStyleCnt="0"/>
      <dgm:spPr/>
    </dgm:pt>
    <dgm:pt modelId="{73781969-F7E8-48C5-AC2A-F78E59AA5844}" type="pres">
      <dgm:prSet presAssocID="{4B4F12CF-DDC0-4AF4-99C6-88416187B71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7EBA758-47B7-4BF4-8C87-0245A8F9258A}" type="pres">
      <dgm:prSet presAssocID="{E50265BA-C6E4-4E05-9D4C-154BF7BDB2E1}" presName="hierRoot2" presStyleCnt="0">
        <dgm:presLayoutVars>
          <dgm:hierBranch val="init"/>
        </dgm:presLayoutVars>
      </dgm:prSet>
      <dgm:spPr/>
    </dgm:pt>
    <dgm:pt modelId="{FD7076F9-5AD2-4255-BC33-8D70B3CECD8F}" type="pres">
      <dgm:prSet presAssocID="{E50265BA-C6E4-4E05-9D4C-154BF7BDB2E1}" presName="rootComposite" presStyleCnt="0"/>
      <dgm:spPr/>
    </dgm:pt>
    <dgm:pt modelId="{27F424C8-609E-4605-A50D-10E4C626117B}" type="pres">
      <dgm:prSet presAssocID="{E50265BA-C6E4-4E05-9D4C-154BF7BDB2E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3CEBC8-D1C5-4593-A5BB-98720F758A4F}" type="pres">
      <dgm:prSet presAssocID="{E50265BA-C6E4-4E05-9D4C-154BF7BDB2E1}" presName="rootConnector" presStyleLbl="node2" presStyleIdx="1" presStyleCnt="2"/>
      <dgm:spPr/>
      <dgm:t>
        <a:bodyPr/>
        <a:lstStyle/>
        <a:p>
          <a:endParaRPr lang="ru-RU"/>
        </a:p>
      </dgm:t>
    </dgm:pt>
    <dgm:pt modelId="{CC01A63F-DE29-40F1-B275-C4AFD4348DB9}" type="pres">
      <dgm:prSet presAssocID="{E50265BA-C6E4-4E05-9D4C-154BF7BDB2E1}" presName="hierChild4" presStyleCnt="0"/>
      <dgm:spPr/>
    </dgm:pt>
    <dgm:pt modelId="{75007107-CB5A-4ABE-9ED4-6E547BD8F284}" type="pres">
      <dgm:prSet presAssocID="{E50265BA-C6E4-4E05-9D4C-154BF7BDB2E1}" presName="hierChild5" presStyleCnt="0"/>
      <dgm:spPr/>
    </dgm:pt>
    <dgm:pt modelId="{B6E018EC-5402-492C-924B-F32C9DBCBFE8}" type="pres">
      <dgm:prSet presAssocID="{9BAB06BE-B60C-4FC2-B531-5A5F66239B18}" presName="hierChild3" presStyleCnt="0"/>
      <dgm:spPr/>
    </dgm:pt>
  </dgm:ptLst>
  <dgm:cxnLst>
    <dgm:cxn modelId="{AE5128A3-6D30-43A4-AFB2-49CCC5736BBD}" type="presOf" srcId="{9D452529-D5DB-4914-86FE-F97AEF8220C3}" destId="{EE4770BC-7BF7-4CA8-99B0-B813C450E947}" srcOrd="0" destOrd="0" presId="urn:microsoft.com/office/officeart/2005/8/layout/orgChart1"/>
    <dgm:cxn modelId="{1921DBAD-1383-4A9A-AB05-89FEE9FD4810}" type="presOf" srcId="{E50265BA-C6E4-4E05-9D4C-154BF7BDB2E1}" destId="{27F424C8-609E-4605-A50D-10E4C626117B}" srcOrd="0" destOrd="0" presId="urn:microsoft.com/office/officeart/2005/8/layout/orgChart1"/>
    <dgm:cxn modelId="{8FF19E7C-D8EB-47AF-90C9-8EA508DD5D46}" srcId="{F5F78B8D-9513-4942-B571-6FF84BA6B9C6}" destId="{9BAB06BE-B60C-4FC2-B531-5A5F66239B18}" srcOrd="0" destOrd="0" parTransId="{FF5F268A-2874-4F7A-9463-DA4203E636B6}" sibTransId="{BE808B00-FB79-42FB-925A-19AA874710E8}"/>
    <dgm:cxn modelId="{150DE77D-31E2-491E-9B5D-6AE1B35E8453}" srcId="{9BAB06BE-B60C-4FC2-B531-5A5F66239B18}" destId="{E50265BA-C6E4-4E05-9D4C-154BF7BDB2E1}" srcOrd="1" destOrd="0" parTransId="{4B4F12CF-DDC0-4AF4-99C6-88416187B713}" sibTransId="{7CA470AA-1DDC-483E-9B39-6158FA8BDC89}"/>
    <dgm:cxn modelId="{C0575583-AEC7-40BF-8823-DA27A8279517}" type="presOf" srcId="{4B4F12CF-DDC0-4AF4-99C6-88416187B713}" destId="{73781969-F7E8-48C5-AC2A-F78E59AA5844}" srcOrd="0" destOrd="0" presId="urn:microsoft.com/office/officeart/2005/8/layout/orgChart1"/>
    <dgm:cxn modelId="{F0683F40-1AD6-47BC-8849-F9595F5A8B2B}" srcId="{9BAB06BE-B60C-4FC2-B531-5A5F66239B18}" destId="{69F3CFEC-C5A6-4345-833D-08023F6C0BEC}" srcOrd="0" destOrd="0" parTransId="{9D452529-D5DB-4914-86FE-F97AEF8220C3}" sibTransId="{94CE43A9-4012-4BEE-B449-3B365DE53831}"/>
    <dgm:cxn modelId="{2549809C-63BC-49CA-A55C-F0891139F407}" type="presOf" srcId="{69F3CFEC-C5A6-4345-833D-08023F6C0BEC}" destId="{19A00C0C-9A72-45A3-9538-083F145B1FE9}" srcOrd="0" destOrd="0" presId="urn:microsoft.com/office/officeart/2005/8/layout/orgChart1"/>
    <dgm:cxn modelId="{E9BA6DF6-46FA-4AB7-B0A8-240AD3DB4C04}" type="presOf" srcId="{69F3CFEC-C5A6-4345-833D-08023F6C0BEC}" destId="{AB16BA27-E315-4F2C-98CE-F6F1AB186C14}" srcOrd="1" destOrd="0" presId="urn:microsoft.com/office/officeart/2005/8/layout/orgChart1"/>
    <dgm:cxn modelId="{D392AFC2-3CD3-4B2E-9F56-52C10C14EA7B}" type="presOf" srcId="{9BAB06BE-B60C-4FC2-B531-5A5F66239B18}" destId="{E7B253FB-9901-414B-B575-3D700E76B5B8}" srcOrd="0" destOrd="0" presId="urn:microsoft.com/office/officeart/2005/8/layout/orgChart1"/>
    <dgm:cxn modelId="{8191ACE2-1537-4528-A1AB-09D0A6132702}" type="presOf" srcId="{9BAB06BE-B60C-4FC2-B531-5A5F66239B18}" destId="{101DCDB3-FE3B-44A9-AE18-E14A11E2FBA5}" srcOrd="1" destOrd="0" presId="urn:microsoft.com/office/officeart/2005/8/layout/orgChart1"/>
    <dgm:cxn modelId="{B47681E4-C098-4162-9FA7-9D713869FD49}" type="presOf" srcId="{E50265BA-C6E4-4E05-9D4C-154BF7BDB2E1}" destId="{703CEBC8-D1C5-4593-A5BB-98720F758A4F}" srcOrd="1" destOrd="0" presId="urn:microsoft.com/office/officeart/2005/8/layout/orgChart1"/>
    <dgm:cxn modelId="{672716BF-4AE6-45F9-863F-FEBF9EDEC16E}" type="presOf" srcId="{F5F78B8D-9513-4942-B571-6FF84BA6B9C6}" destId="{496F208A-2D19-463D-A71F-A6432F7D31AB}" srcOrd="0" destOrd="0" presId="urn:microsoft.com/office/officeart/2005/8/layout/orgChart1"/>
    <dgm:cxn modelId="{0A4AB011-76C9-43CB-AB99-88D93717294A}" type="presParOf" srcId="{496F208A-2D19-463D-A71F-A6432F7D31AB}" destId="{1BEE13C0-92B9-4FC4-A47E-A45DE3CDD7BC}" srcOrd="0" destOrd="0" presId="urn:microsoft.com/office/officeart/2005/8/layout/orgChart1"/>
    <dgm:cxn modelId="{02205E18-01E6-4FA2-8AE8-6CCA1211A599}" type="presParOf" srcId="{1BEE13C0-92B9-4FC4-A47E-A45DE3CDD7BC}" destId="{C5E683DF-C569-46DF-9612-FBA25A7B3A7F}" srcOrd="0" destOrd="0" presId="urn:microsoft.com/office/officeart/2005/8/layout/orgChart1"/>
    <dgm:cxn modelId="{CCF982F0-8753-4495-8217-9213EC30CA3F}" type="presParOf" srcId="{C5E683DF-C569-46DF-9612-FBA25A7B3A7F}" destId="{E7B253FB-9901-414B-B575-3D700E76B5B8}" srcOrd="0" destOrd="0" presId="urn:microsoft.com/office/officeart/2005/8/layout/orgChart1"/>
    <dgm:cxn modelId="{5733D548-A895-48E6-B8EA-0EEEC8CBEDAF}" type="presParOf" srcId="{C5E683DF-C569-46DF-9612-FBA25A7B3A7F}" destId="{101DCDB3-FE3B-44A9-AE18-E14A11E2FBA5}" srcOrd="1" destOrd="0" presId="urn:microsoft.com/office/officeart/2005/8/layout/orgChart1"/>
    <dgm:cxn modelId="{33246F39-3793-4B7B-9853-679D181AE3E8}" type="presParOf" srcId="{1BEE13C0-92B9-4FC4-A47E-A45DE3CDD7BC}" destId="{A27A8EF1-379C-4E3B-850E-4E352F4E3B72}" srcOrd="1" destOrd="0" presId="urn:microsoft.com/office/officeart/2005/8/layout/orgChart1"/>
    <dgm:cxn modelId="{A028E788-DBA1-4BF2-BC7B-A31632FD8206}" type="presParOf" srcId="{A27A8EF1-379C-4E3B-850E-4E352F4E3B72}" destId="{EE4770BC-7BF7-4CA8-99B0-B813C450E947}" srcOrd="0" destOrd="0" presId="urn:microsoft.com/office/officeart/2005/8/layout/orgChart1"/>
    <dgm:cxn modelId="{EFB0D312-5EF3-45A5-A810-035F4A60783A}" type="presParOf" srcId="{A27A8EF1-379C-4E3B-850E-4E352F4E3B72}" destId="{C1BB894C-08C3-4C59-8EB7-43A38188BFDC}" srcOrd="1" destOrd="0" presId="urn:microsoft.com/office/officeart/2005/8/layout/orgChart1"/>
    <dgm:cxn modelId="{1B176FE6-D0B0-4630-ADDE-03AFD9D18E6E}" type="presParOf" srcId="{C1BB894C-08C3-4C59-8EB7-43A38188BFDC}" destId="{9BDED06A-B602-419E-8CB0-A70496A07E01}" srcOrd="0" destOrd="0" presId="urn:microsoft.com/office/officeart/2005/8/layout/orgChart1"/>
    <dgm:cxn modelId="{2824068C-C734-4451-8E0F-9EEE2B8C3C7A}" type="presParOf" srcId="{9BDED06A-B602-419E-8CB0-A70496A07E01}" destId="{19A00C0C-9A72-45A3-9538-083F145B1FE9}" srcOrd="0" destOrd="0" presId="urn:microsoft.com/office/officeart/2005/8/layout/orgChart1"/>
    <dgm:cxn modelId="{94F4A197-CDA8-434A-80BE-5BDC90317BC8}" type="presParOf" srcId="{9BDED06A-B602-419E-8CB0-A70496A07E01}" destId="{AB16BA27-E315-4F2C-98CE-F6F1AB186C14}" srcOrd="1" destOrd="0" presId="urn:microsoft.com/office/officeart/2005/8/layout/orgChart1"/>
    <dgm:cxn modelId="{9B7B1EC9-9084-48FB-B526-FA0CB65E3F03}" type="presParOf" srcId="{C1BB894C-08C3-4C59-8EB7-43A38188BFDC}" destId="{CE881258-A4FB-4036-B37E-D2B6676ADA02}" srcOrd="1" destOrd="0" presId="urn:microsoft.com/office/officeart/2005/8/layout/orgChart1"/>
    <dgm:cxn modelId="{1EA46DB9-B3A9-4C1E-A69B-0FC413DDABE4}" type="presParOf" srcId="{C1BB894C-08C3-4C59-8EB7-43A38188BFDC}" destId="{6DEA7337-EEF7-4DBD-8774-822AEDF4101D}" srcOrd="2" destOrd="0" presId="urn:microsoft.com/office/officeart/2005/8/layout/orgChart1"/>
    <dgm:cxn modelId="{63C5D87A-F1E2-4ABE-B5E4-34DD2135D279}" type="presParOf" srcId="{A27A8EF1-379C-4E3B-850E-4E352F4E3B72}" destId="{73781969-F7E8-48C5-AC2A-F78E59AA5844}" srcOrd="2" destOrd="0" presId="urn:microsoft.com/office/officeart/2005/8/layout/orgChart1"/>
    <dgm:cxn modelId="{CAEF27F4-D10A-40DB-B934-4FBD47BAB8CC}" type="presParOf" srcId="{A27A8EF1-379C-4E3B-850E-4E352F4E3B72}" destId="{47EBA758-47B7-4BF4-8C87-0245A8F9258A}" srcOrd="3" destOrd="0" presId="urn:microsoft.com/office/officeart/2005/8/layout/orgChart1"/>
    <dgm:cxn modelId="{E2A4A38F-2892-4948-9899-97A1012AC24B}" type="presParOf" srcId="{47EBA758-47B7-4BF4-8C87-0245A8F9258A}" destId="{FD7076F9-5AD2-4255-BC33-8D70B3CECD8F}" srcOrd="0" destOrd="0" presId="urn:microsoft.com/office/officeart/2005/8/layout/orgChart1"/>
    <dgm:cxn modelId="{797F4796-C7F9-43BE-B844-0C514DE139B0}" type="presParOf" srcId="{FD7076F9-5AD2-4255-BC33-8D70B3CECD8F}" destId="{27F424C8-609E-4605-A50D-10E4C626117B}" srcOrd="0" destOrd="0" presId="urn:microsoft.com/office/officeart/2005/8/layout/orgChart1"/>
    <dgm:cxn modelId="{1BEE8DA8-C26C-4149-B03D-118F8564FD85}" type="presParOf" srcId="{FD7076F9-5AD2-4255-BC33-8D70B3CECD8F}" destId="{703CEBC8-D1C5-4593-A5BB-98720F758A4F}" srcOrd="1" destOrd="0" presId="urn:microsoft.com/office/officeart/2005/8/layout/orgChart1"/>
    <dgm:cxn modelId="{C3AB912C-BA14-47B4-A4E3-B4BE8D9C4E40}" type="presParOf" srcId="{47EBA758-47B7-4BF4-8C87-0245A8F9258A}" destId="{CC01A63F-DE29-40F1-B275-C4AFD4348DB9}" srcOrd="1" destOrd="0" presId="urn:microsoft.com/office/officeart/2005/8/layout/orgChart1"/>
    <dgm:cxn modelId="{F2FB7576-F722-4D1E-86C4-FEAF743299BD}" type="presParOf" srcId="{47EBA758-47B7-4BF4-8C87-0245A8F9258A}" destId="{75007107-CB5A-4ABE-9ED4-6E547BD8F284}" srcOrd="2" destOrd="0" presId="urn:microsoft.com/office/officeart/2005/8/layout/orgChart1"/>
    <dgm:cxn modelId="{6D5558C0-6095-4EC1-9F08-557A40BB6E79}" type="presParOf" srcId="{1BEE13C0-92B9-4FC4-A47E-A45DE3CDD7BC}" destId="{B6E018EC-5402-492C-924B-F32C9DBCBF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81969-F7E8-48C5-AC2A-F78E59AA5844}">
      <dsp:nvSpPr>
        <dsp:cNvPr id="0" name=""/>
        <dsp:cNvSpPr/>
      </dsp:nvSpPr>
      <dsp:spPr>
        <a:xfrm>
          <a:off x="4283308" y="1995800"/>
          <a:ext cx="2298130" cy="842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9"/>
              </a:lnTo>
              <a:lnTo>
                <a:pt x="2298130" y="438779"/>
              </a:lnTo>
              <a:lnTo>
                <a:pt x="2298130" y="84277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770BC-7BF7-4CA8-99B0-B813C450E947}">
      <dsp:nvSpPr>
        <dsp:cNvPr id="0" name=""/>
        <dsp:cNvSpPr/>
      </dsp:nvSpPr>
      <dsp:spPr>
        <a:xfrm>
          <a:off x="1925848" y="1995800"/>
          <a:ext cx="2357460" cy="842777"/>
        </a:xfrm>
        <a:custGeom>
          <a:avLst/>
          <a:gdLst/>
          <a:ahLst/>
          <a:cxnLst/>
          <a:rect l="0" t="0" r="0" b="0"/>
          <a:pathLst>
            <a:path>
              <a:moveTo>
                <a:pt x="2357460" y="0"/>
              </a:moveTo>
              <a:lnTo>
                <a:pt x="2357460" y="438779"/>
              </a:lnTo>
              <a:lnTo>
                <a:pt x="0" y="438779"/>
              </a:lnTo>
              <a:lnTo>
                <a:pt x="0" y="84277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253FB-9901-414B-B575-3D700E76B5B8}">
      <dsp:nvSpPr>
        <dsp:cNvPr id="0" name=""/>
        <dsp:cNvSpPr/>
      </dsp:nvSpPr>
      <dsp:spPr>
        <a:xfrm>
          <a:off x="2359511" y="72002"/>
          <a:ext cx="3847595" cy="192379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Процессы, влияющие на формирование рельефа</a:t>
          </a:r>
          <a:endParaRPr lang="ru-RU" sz="3500" kern="1200" dirty="0"/>
        </a:p>
      </dsp:txBody>
      <dsp:txXfrm>
        <a:off x="2359511" y="72002"/>
        <a:ext cx="3847595" cy="1923797"/>
      </dsp:txXfrm>
    </dsp:sp>
    <dsp:sp modelId="{19A00C0C-9A72-45A3-9538-083F145B1FE9}">
      <dsp:nvSpPr>
        <dsp:cNvPr id="0" name=""/>
        <dsp:cNvSpPr/>
      </dsp:nvSpPr>
      <dsp:spPr>
        <a:xfrm>
          <a:off x="2051" y="2838577"/>
          <a:ext cx="3847595" cy="192379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Эндогенные (внутренние)</a:t>
          </a:r>
          <a:endParaRPr lang="ru-RU" sz="3500" kern="1200" dirty="0"/>
        </a:p>
      </dsp:txBody>
      <dsp:txXfrm>
        <a:off x="2051" y="2838577"/>
        <a:ext cx="3847595" cy="1923797"/>
      </dsp:txXfrm>
    </dsp:sp>
    <dsp:sp modelId="{27F424C8-609E-4605-A50D-10E4C626117B}">
      <dsp:nvSpPr>
        <dsp:cNvPr id="0" name=""/>
        <dsp:cNvSpPr/>
      </dsp:nvSpPr>
      <dsp:spPr>
        <a:xfrm>
          <a:off x="4657641" y="2838577"/>
          <a:ext cx="3847595" cy="1923797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Экзогенные (внешние)</a:t>
          </a:r>
          <a:endParaRPr lang="ru-RU" sz="3500" kern="1200" dirty="0"/>
        </a:p>
      </dsp:txBody>
      <dsp:txXfrm>
        <a:off x="4657641" y="2838577"/>
        <a:ext cx="3847595" cy="1923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22.08.2015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0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ru-RU"/>
              <a:pPr/>
              <a:t>22.08.2015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9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ru-RU"/>
              <a:pPr/>
              <a:t>22.08.2015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ru-RU" smtClean="0"/>
              <a:pPr/>
              <a:t>22.08.2015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advClick="0" advTm="1000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22.08.2015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ransition advClick="0" advTm="1000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факторы </a:t>
            </a:r>
            <a:r>
              <a:rPr lang="ru-RU" dirty="0" err="1" smtClean="0"/>
              <a:t>рельефообразования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r="16236"/>
          <a:stretch>
            <a:fillRect/>
          </a:stretch>
        </p:blipFill>
        <p:spPr/>
      </p:pic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003232" cy="9144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Как и почему изменяется рельеф?</a:t>
            </a:r>
            <a:endParaRPr lang="ru-RU" sz="3000" b="1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7821384"/>
              </p:ext>
            </p:extLst>
          </p:nvPr>
        </p:nvGraphicFramePr>
        <p:xfrm>
          <a:off x="179512" y="1412776"/>
          <a:ext cx="850728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5602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2851556" cy="301752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882725"/>
            <a:ext cx="4023360" cy="17092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/>
              <a:t>ЭНДОГЕННЫЕ</a:t>
            </a:r>
          </a:p>
          <a:p>
            <a:endParaRPr lang="ru-RU" dirty="0"/>
          </a:p>
          <a:p>
            <a:r>
              <a:rPr lang="ru-RU" sz="2300" u="sng" dirty="0" smtClean="0"/>
              <a:t>Движения литосферных плит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Срединно – океанические хребты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Рифтовые</a:t>
            </a:r>
            <a:r>
              <a:rPr lang="ru-RU" dirty="0" smtClean="0"/>
              <a:t> зоны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33806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r="9122"/>
          <a:stretch>
            <a:fillRect/>
          </a:stretch>
        </p:blipFill>
        <p:spPr>
          <a:xfrm>
            <a:off x="4716016" y="3429000"/>
            <a:ext cx="4023360" cy="301752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4868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406908"/>
            <a:ext cx="4023360" cy="26609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67544" y="260648"/>
            <a:ext cx="4023360" cy="3017520"/>
          </a:xfrm>
        </p:spPr>
        <p:txBody>
          <a:bodyPr/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</a:t>
            </a:r>
            <a:endParaRPr lang="ru-RU" dirty="0"/>
          </a:p>
          <a:p>
            <a:r>
              <a:rPr lang="ru-RU" sz="2400" b="1" dirty="0"/>
              <a:t>ЭНДОГЕННЫЕ</a:t>
            </a:r>
          </a:p>
          <a:p>
            <a:endParaRPr lang="ru-RU" dirty="0"/>
          </a:p>
          <a:p>
            <a:r>
              <a:rPr lang="ru-RU" sz="2300" u="sng" dirty="0" smtClean="0"/>
              <a:t>Землетрясения</a:t>
            </a:r>
            <a:r>
              <a:rPr lang="ru-RU" b="1" u="sng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Разломы, трещины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Смещения крупных блоков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Оползни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13010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5493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r="12232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b="2228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b="1" dirty="0"/>
              <a:t>ЭНДОГЕННЫЕ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300" u="sng" dirty="0" smtClean="0"/>
              <a:t>Вулканизм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Лавовые покровы и плато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Вулканические горы и равнины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916195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4663440" y="3429000"/>
            <a:ext cx="4023360" cy="3017520"/>
          </a:xfrm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>
            <a:fillRect/>
          </a:stretch>
        </p:blipFill>
        <p:spPr>
          <a:xfrm>
            <a:off x="4663440" y="253777"/>
            <a:ext cx="4023360" cy="3017520"/>
          </a:xfrm>
        </p:spPr>
      </p:pic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sz="2400" dirty="0" smtClean="0"/>
              <a:t>ЭКЗОГЕННЫЕ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300" u="sng" dirty="0" err="1" smtClean="0"/>
              <a:t>Флювиальные</a:t>
            </a:r>
            <a:endParaRPr lang="ru-RU" sz="2300" u="sng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Речные долины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Овраги, балки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Ущелья</a:t>
            </a:r>
            <a:endParaRPr lang="ru-RU" dirty="0"/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48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sz="2400" dirty="0" smtClean="0"/>
              <a:t>ЭКЗОГЕННЫЕ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300" u="sng" dirty="0" smtClean="0"/>
              <a:t>Карстовые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Пещеры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Колодцы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Воронки</a:t>
            </a:r>
            <a:endParaRPr lang="ru-RU" dirty="0"/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nts-sky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5611"/>
          <a:stretch>
            <a:fillRect/>
          </a:stretch>
        </p:blipFill>
        <p:spPr>
          <a:xfrm>
            <a:off x="4745792" y="3403823"/>
            <a:ext cx="4023360" cy="3017520"/>
          </a:xfrm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5341"/>
          <a:stretch>
            <a:fillRect/>
          </a:stretch>
        </p:blipFill>
        <p:spPr>
          <a:xfrm>
            <a:off x="539552" y="3403823"/>
            <a:ext cx="4023360" cy="3017520"/>
          </a:xfrm>
        </p:spPr>
      </p:pic>
      <p:pic>
        <p:nvPicPr>
          <p:cNvPr id="10" name="Octagon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10011"/>
          <a:stretch>
            <a:fillRect/>
          </a:stretch>
        </p:blipFill>
        <p:spPr>
          <a:xfrm>
            <a:off x="4745792" y="228600"/>
            <a:ext cx="4023360" cy="3017520"/>
          </a:xfrm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4"/>
          </p:nvPr>
        </p:nvSpPr>
        <p:spPr>
          <a:xfrm>
            <a:off x="539552" y="228600"/>
            <a:ext cx="4023360" cy="3017520"/>
          </a:xfrm>
        </p:spPr>
        <p:txBody>
          <a:bodyPr/>
          <a:lstStyle>
            <a:extLst/>
          </a:lstStyle>
          <a:p>
            <a:r>
              <a:rPr lang="ru-RU" sz="2400" dirty="0" smtClean="0"/>
              <a:t>ЭКЗОГЕННЫЕ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300" u="sng" dirty="0" smtClean="0"/>
              <a:t>Гляциальные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Моренные гряды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Зандровые равнины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горах цирки</a:t>
            </a:r>
            <a:endParaRPr lang="ru-RU" dirty="0"/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4663440" y="3403823"/>
            <a:ext cx="4023360" cy="3017520"/>
          </a:xfrm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r="6160"/>
          <a:stretch>
            <a:fillRect/>
          </a:stretch>
        </p:blipFill>
        <p:spPr>
          <a:xfrm>
            <a:off x="457200" y="3403823"/>
            <a:ext cx="4023360" cy="3017520"/>
          </a:xfrm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5546"/>
          <a:stretch>
            <a:fillRect/>
          </a:stretch>
        </p:blipFill>
        <p:spPr>
          <a:xfrm>
            <a:off x="4663440" y="228600"/>
            <a:ext cx="4023360" cy="3017520"/>
          </a:xfrm>
        </p:spPr>
      </p:pic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/>
          <a:lstStyle/>
          <a:p>
            <a:r>
              <a:rPr lang="ru-RU" sz="2400" dirty="0" smtClean="0"/>
              <a:t>ЭКЗОГЕННЫЕ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300" u="sng" dirty="0" smtClean="0"/>
              <a:t>Эоловые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Барханы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Дюны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Гряды</a:t>
            </a:r>
            <a:endParaRPr lang="ru-RU" dirty="0"/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86</Words>
  <Application>Microsoft Office PowerPoint</Application>
  <PresentationFormat>Экран (4:3)</PresentationFormat>
  <Paragraphs>67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Классический фотоальбом</vt:lpstr>
      <vt:lpstr>Техническая</vt:lpstr>
      <vt:lpstr>Основные факторы рельефообразования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2015-08-16T09:22:41Z</dcterms:created>
  <dcterms:modified xsi:type="dcterms:W3CDTF">2015-08-22T16:43:51Z</dcterms:modified>
</cp:coreProperties>
</file>