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F8A9-FF8D-4C3B-BB65-6537AFC86835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CEE-9545-4252-B05B-610395869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F8A9-FF8D-4C3B-BB65-6537AFC86835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CEE-9545-4252-B05B-610395869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F8A9-FF8D-4C3B-BB65-6537AFC86835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CEE-9545-4252-B05B-610395869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F8A9-FF8D-4C3B-BB65-6537AFC86835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CEE-9545-4252-B05B-610395869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F8A9-FF8D-4C3B-BB65-6537AFC86835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CEE-9545-4252-B05B-610395869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F8A9-FF8D-4C3B-BB65-6537AFC86835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CEE-9545-4252-B05B-610395869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F8A9-FF8D-4C3B-BB65-6537AFC86835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CEE-9545-4252-B05B-610395869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F8A9-FF8D-4C3B-BB65-6537AFC86835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CEE-9545-4252-B05B-610395869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F8A9-FF8D-4C3B-BB65-6537AFC86835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CEE-9545-4252-B05B-610395869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F8A9-FF8D-4C3B-BB65-6537AFC86835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CEE-9545-4252-B05B-610395869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F8A9-FF8D-4C3B-BB65-6537AFC86835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CEE-9545-4252-B05B-610395869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9F8A9-FF8D-4C3B-BB65-6537AFC86835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A9CEE-9545-4252-B05B-610395869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Урок географии 7 класс по теме: </a:t>
            </a:r>
            <a:r>
              <a:rPr lang="ru-RU" sz="5400" b="1" i="1" dirty="0" smtClean="0">
                <a:solidFill>
                  <a:srgbClr val="FF0000"/>
                </a:solidFill>
              </a:rPr>
              <a:t>«Особенности природы Австралии»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4437112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МБОУ «</a:t>
            </a:r>
            <a:r>
              <a:rPr lang="ru-RU" sz="2400" b="1" dirty="0" err="1" smtClean="0"/>
              <a:t>Косинская</a:t>
            </a:r>
            <a:r>
              <a:rPr lang="ru-RU" sz="2400" b="1" dirty="0" smtClean="0"/>
              <a:t> ООШ» </a:t>
            </a:r>
          </a:p>
          <a:p>
            <a:pPr algn="ctr"/>
            <a:r>
              <a:rPr lang="ru-RU" sz="2400" b="1" dirty="0" smtClean="0"/>
              <a:t>Учитель географии Мочалова Н.Н.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screen"/>
          <a:srcRect t="2848" r="18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/>
          <a:srcRect l="961" t="2490" r="6724" b="24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/>
          <a:srcRect t="5018" r="983" b="100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/>
          <a:srcRect l="2913" t="3834" b="3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/>
          <a:srcRect l="1752" t="4704" r="880" b="35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одные ресурсы Австралии и Океани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88640"/>
            <a:ext cx="7128792" cy="45729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65313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Вся Австралия лежит в Южном полушарии и имеет сезоны противоположные сезонам в Северном полушарии. Самый холодный месяц – июль, самый теплый – январь. На большей части континента климат засушливый или полузасушливый – на 80% территории выпадает меньше 600 мм осадков в год, на 50% менее 300 мм в год. Часты засухи, которые сопровождаются обширными пожарами. Также часто случаются тропические циклоны, штормы и ураганы.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Австралия – самый сухой материк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Озеро Эй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33375"/>
            <a:ext cx="8496622" cy="55086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58772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Австралии много пересыхающих рек (крики) и озер. Самая длинная река Муррей с притоком </a:t>
            </a:r>
            <a:r>
              <a:rPr lang="ru-RU" b="1" dirty="0" err="1" smtClean="0"/>
              <a:t>Дарлинг</a:t>
            </a:r>
            <a:r>
              <a:rPr lang="ru-RU" b="1" dirty="0" smtClean="0"/>
              <a:t>. Самое большое озеро – Эйр.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5"/>
            <a:ext cx="784887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Животный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Растительный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Мир 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Австралии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В пустынях и засушливых районах Австралии – густые, почти непроходимые заросли кустарника («скрэб»). </a:t>
            </a:r>
          </a:p>
          <a:p>
            <a:r>
              <a:rPr lang="ru-RU" sz="2000" b="1" dirty="0" smtClean="0"/>
              <a:t>     В зоне большего увлажнения распространены вечнозеленые тропические леса из мощных высоких деревьев – эвкалиптов (свыше 500 видов, в том числе гигантских – высотой до 90-100 м), свыше 600 видов акаций, фикусов, пальм и другие.</a:t>
            </a:r>
            <a:endParaRPr lang="ru-RU" sz="2000" b="1" dirty="0"/>
          </a:p>
        </p:txBody>
      </p:sp>
      <p:pic>
        <p:nvPicPr>
          <p:cNvPr id="3" name="Picture 4" descr="Бутылочные деревья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1916832"/>
            <a:ext cx="3779912" cy="3456384"/>
          </a:xfrm>
          <a:prstGeom prst="rect">
            <a:avLst/>
          </a:prstGeom>
          <a:noFill/>
        </p:spPr>
      </p:pic>
      <p:pic>
        <p:nvPicPr>
          <p:cNvPr id="7" name="Picture 4" descr="бутылочное дерев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16832"/>
            <a:ext cx="5317475" cy="49411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24128" y="587727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Бутылочное  дерево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fwb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493"/>
            <a:ext cx="6012160" cy="68405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Picture 2" descr="Австралийская акация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548680"/>
            <a:ext cx="4716016" cy="46630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12160" y="5373216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Цветущая акация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95536" y="188640"/>
            <a:ext cx="8352928" cy="115212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338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Австралия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Picture 6" descr="Открытие Австрали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1844824"/>
            <a:ext cx="5732351" cy="4824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916832"/>
            <a:ext cx="3347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Австралия – наименьший из материков.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Приблизительно 50 млн. лет назад он отделился от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континента Гондвана и с тех пор существует в изоляции.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зуарин2"/>
          <p:cNvPicPr>
            <a:picLocks noChangeAspect="1" noChangeArrowheads="1"/>
          </p:cNvPicPr>
          <p:nvPr/>
        </p:nvPicPr>
        <p:blipFill>
          <a:blip r:embed="rId2" cstate="screen"/>
          <a:srcRect l="2986" t="2473" r="1198" b="10092"/>
          <a:stretch>
            <a:fillRect/>
          </a:stretch>
        </p:blipFill>
        <p:spPr bwMode="auto">
          <a:xfrm>
            <a:off x="0" y="0"/>
            <a:ext cx="5940152" cy="6858000"/>
          </a:xfrm>
          <a:prstGeom prst="rect">
            <a:avLst/>
          </a:prstGeom>
          <a:noFill/>
        </p:spPr>
      </p:pic>
      <p:pic>
        <p:nvPicPr>
          <p:cNvPr id="4" name="Picture 4" descr="казуарин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03439" y="0"/>
            <a:ext cx="5040561" cy="46531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84168" y="551723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Каузарин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эвкалипт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7879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Picture 5" descr="эвкалипт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6100" y="2132856"/>
            <a:ext cx="4787900" cy="47251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92080" y="692696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Эвкалипт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цветущий эвкалипт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530120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Цветущий эвкалипт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0"/>
            <a:ext cx="8280919" cy="55172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445224"/>
            <a:ext cx="9324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Животный мир страны также специфичен. Наиболее знамениты яйцекладущие – утконос и ехидна. Большинство млекопитающих принадлежат к сумчатым (примерно 120 видов).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ал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573325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Коала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ала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енгуру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284663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Picture 5" descr="кенгуру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4663" y="0"/>
            <a:ext cx="4859337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59832" y="33265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Кенгуру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утконо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558924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Утконос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уткон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0"/>
            <a:ext cx="8569325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ехид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618038" cy="6858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Picture 5" descr="ехид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708920"/>
            <a:ext cx="4572000" cy="4149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56176" y="764704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Ехидна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«</a:t>
            </a:r>
            <a:r>
              <a:rPr lang="ru-RU" sz="4000" b="1" i="1" dirty="0" smtClean="0">
                <a:solidFill>
                  <a:srgbClr val="002060"/>
                </a:solidFill>
              </a:rPr>
              <a:t>А </a:t>
            </a:r>
            <a:r>
              <a:rPr lang="ru-RU" sz="4000" b="1" i="1" dirty="0">
                <a:solidFill>
                  <a:srgbClr val="002060"/>
                </a:solidFill>
              </a:rPr>
              <a:t>я клянусь вам, что этот край – самый любопытный на всем земном шаре! Его возникновение, природа, растения, животные, климат, его грядущее исчезновение – все это удивляло, удивляет и еще удивит ученых всего мира. Самая причудливая, самая нелогичная страна из всех когда-либо существовавших</a:t>
            </a:r>
            <a:r>
              <a:rPr lang="ru-RU" sz="4000" b="1" i="1" dirty="0" smtClean="0">
                <a:solidFill>
                  <a:srgbClr val="002060"/>
                </a:solidFill>
              </a:rPr>
              <a:t>!»</a:t>
            </a:r>
          </a:p>
          <a:p>
            <a:pPr algn="r"/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Ж. Верн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омбат"/>
          <p:cNvPicPr>
            <a:picLocks noChangeAspect="1" noChangeArrowheads="1"/>
          </p:cNvPicPr>
          <p:nvPr/>
        </p:nvPicPr>
        <p:blipFill>
          <a:blip r:embed="rId2" cstate="screen"/>
          <a:srcRect b="3801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52120" y="566124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Вомбат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ум дьяво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1960" y="5301208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Сумчатый дьявол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трау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6300192" cy="6282740"/>
          </a:xfrm>
          <a:prstGeom prst="rect">
            <a:avLst/>
          </a:prstGeom>
          <a:noFill/>
        </p:spPr>
      </p:pic>
      <p:pic>
        <p:nvPicPr>
          <p:cNvPr id="3" name="Picture 5" descr="Эму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470479" y="1"/>
            <a:ext cx="3420786" cy="25649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948264" y="3717032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Страус  Эму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тичка Кив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4288" y="548680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Птица Киви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ирохвост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016375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Picture 4" descr="лирох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5" y="0"/>
            <a:ext cx="5148064" cy="38610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20072" y="479715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Лирохвост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18864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Крайние точки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40768"/>
            <a:ext cx="5175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►"/>
              <a:defRPr/>
            </a:pPr>
            <a:r>
              <a:rPr lang="ru-RU" sz="3200" b="1" dirty="0"/>
              <a:t>Северная точка – м.Йорк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76872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►"/>
              <a:defRPr/>
            </a:pPr>
            <a:r>
              <a:rPr lang="ru-RU" sz="3200" b="1" dirty="0"/>
              <a:t>Южная точка – м.Юго-Восточный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683352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►"/>
              <a:defRPr/>
            </a:pPr>
            <a:r>
              <a:rPr lang="ru-RU" sz="3200" b="1" dirty="0"/>
              <a:t>Западная точка – </a:t>
            </a:r>
            <a:r>
              <a:rPr lang="ru-RU" sz="3200" b="1" dirty="0" err="1"/>
              <a:t>м.Стип-Пойнт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4657784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Arial" pitchFamily="34" charset="0"/>
              <a:buChar char="►"/>
              <a:defRPr/>
            </a:pPr>
            <a:r>
              <a:rPr lang="ru-RU" sz="3200" b="1" dirty="0"/>
              <a:t>Восточная точка – м.Байрон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родные зоны Австрали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16632"/>
            <a:ext cx="6899275" cy="45989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0" y="4532093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Австралия – самый старый по геологическому возрасту континент, поэтому самый низкий, плоский и засушливый из всех обитаемых материков. Возраст ландшафтов от нескольких миллионов до сотен и даже тысяч миллионов лет.</a:t>
            </a:r>
          </a:p>
          <a:p>
            <a:r>
              <a:rPr lang="ru-RU" sz="2400" b="1" dirty="0" smtClean="0"/>
              <a:t>Австралия – это огромное плато, вогнутое в центральной части и обрамленное приподнятыми краями.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внина Австрали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260350"/>
            <a:ext cx="8497068" cy="56165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6165304"/>
            <a:ext cx="7557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Центральная низменность в Австралии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ападно-Австралийское плоскогорь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8352606" cy="58864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6165304"/>
            <a:ext cx="5698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Западно-Австралийское</a:t>
            </a:r>
            <a:r>
              <a:rPr lang="ru-RU" sz="2400" b="1" dirty="0" smtClean="0"/>
              <a:t> плоскогорье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2809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Особенности рельефа</a:t>
            </a:r>
          </a:p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материка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396</Words>
  <Application>Microsoft Office PowerPoint</Application>
  <PresentationFormat>Экран (4:3)</PresentationFormat>
  <Paragraphs>45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2014-01-12T12:01:20Z</dcterms:created>
  <dcterms:modified xsi:type="dcterms:W3CDTF">2015-08-11T11:47:47Z</dcterms:modified>
</cp:coreProperties>
</file>