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Путешеств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486780" cy="1470025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Природа и ресурсы гор Южной Сибири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Различия в температурах и степени увлажнения горных склонов находят прямое отражение в характере почвенно-растительного покрова гор, в проявлении высотной поясности. В прошлом ковыльные и разнотравные степи располагались по склонам Алтая и по днищам межгорных котловин других гор Южной Сибири. Ныне плодородные черноземы степных котловин почти полностью распаханы и заняты посевами зерновых культур.</a:t>
            </a:r>
            <a:endParaRPr lang="ru-RU" sz="2400" dirty="0"/>
          </a:p>
        </p:txBody>
      </p:sp>
      <p:pic>
        <p:nvPicPr>
          <p:cNvPr id="20482" name="Picture 2" descr="Бесплатные объявления dmir.ru - скачать приложение для iPhone - osmino - лучшие приложения для мобильных телефонов и планшет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43248"/>
            <a:ext cx="4572032" cy="3152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бесконечное течение: картинки растения в лугах киргиз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44" y="3143248"/>
            <a:ext cx="4429156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Западно-Алтайский государственный природный заповедник - Страница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428736"/>
            <a:ext cx="3357586" cy="2509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Ученые Алтая восстановят ленточные сосновые боры, аналогов которым не осталось на плане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333750" cy="2505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Горные таежные ландшафты занимают в общей сложности до 70% всей площади. Наиболее широко представлены лиственничные леса паркового типа и сосновые боры. На влажных западных склонах Алтая находятся елово-пихтовые леса с примесью кедра. В более сухих Саянах, в Прибайкалье и в Забайкалье господствуют сосново-лиственничные леса. Верхняя часть пояса лесов занята кедровым стлаником.</a:t>
            </a:r>
            <a:endParaRPr lang="ru-RU" sz="2400" dirty="0"/>
          </a:p>
        </p:txBody>
      </p:sp>
      <p:pic>
        <p:nvPicPr>
          <p:cNvPr id="19462" name="Picture 6" descr="Баргузинский заповедни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4340167"/>
            <a:ext cx="3786214" cy="2517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западные сая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362447"/>
            <a:ext cx="3690940" cy="2495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ЗОЛОТЫЕ ГОРЫ СИБИРИ: АЛЬПИЙСКИЕ ЛУГА АЛТАЯ И АЛАТАУ, ПОДНЕБЕСЬЕ САЙЛЮГЕМА Фотобанк ГеоФото/GeoPhoto GetImages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593931" cy="2328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6" name="Picture 6" descr="Фото Абхазия. . Альпийские луга - фотограф Татьяна Ершова - пейзаж - ФотоФорум.р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3500462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Альпийские луга гор Сибири известны яркостью красок пышного и богатого травостоя; они используются как пастбища для овец, лошадей и крупного рогатого скота.</a:t>
            </a:r>
            <a:endParaRPr lang="ru-RU" sz="2400" dirty="0"/>
          </a:p>
        </p:txBody>
      </p:sp>
      <p:pic>
        <p:nvPicPr>
          <p:cNvPr id="25602" name="Picture 2" descr="ЗОЛОТЫЕ ГОРЫ СИБИРИ: АЛЬПИЙСКИЕ ЛУГА АЛТАЯ И АЛАТАУ, ПОДНЕБЕСЬЕ САЙЛЮГЕМА Фотобанк ГеоФото/GeoPhoto GetImages Grou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214818"/>
            <a:ext cx="3487653" cy="2400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8" name="Picture 8" descr="ЗОЛОТЫЕ ГОРЫ СИБИРИ: АЛЬПИЙСКИЕ ЛУГА АЛТАЯ И АЛАТАУ, ПОДНЕБЕСЬЕ САЙЛЮГЕМА Фотобанк ГеоФото/GeoPhoto GetImages Grou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357694"/>
            <a:ext cx="3470244" cy="2276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Пояс гор Южной Сибири — это обширнейшая горная страна, отличающаяся от остальной территории азиатской части России своей разнообразной природой, богатейшими ресурсами, но крайне неравномерно обжитая людьми. Рядом с промышленными районами и сельскохозяйственными угодьями межгорных котловин и горных склонов до сих пор находятся огромные территории практически неосвоенных </a:t>
            </a:r>
            <a:r>
              <a:rPr lang="ru-RU" sz="2400" dirty="0" err="1" smtClean="0"/>
              <a:t>залесенных</a:t>
            </a:r>
            <a:r>
              <a:rPr lang="ru-RU" sz="2400" dirty="0" smtClean="0"/>
              <a:t> гор.</a:t>
            </a:r>
            <a:endParaRPr lang="ru-RU" sz="2400" dirty="0"/>
          </a:p>
        </p:txBody>
      </p:sp>
      <p:pic>
        <p:nvPicPr>
          <p:cNvPr id="24578" name="Picture 2" descr="Туризм и отдых в Хакасии - Туризм и отдых в Хакас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714620"/>
            <a:ext cx="4500562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Новинки техники и софта - Part 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57562"/>
            <a:ext cx="435771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лтайский заповедник, 3. Фотографии Алтайский заповедник в Катунском биосферном заповедни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857364"/>
            <a:ext cx="3929090" cy="2626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Горы Южной Сибири представляют сложнейшую систему горных хребтов и массивов, протянувшуюся вдоль южных границ России от Алтая до Приамурья на 4,5 тыс. км. Словно гигантский барьер, отделяют они сибирские равнины от высоких плоскогорий Центральной Азии.</a:t>
            </a:r>
            <a:endParaRPr lang="ru-RU" sz="2400" dirty="0"/>
          </a:p>
        </p:txBody>
      </p:sp>
      <p:pic>
        <p:nvPicPr>
          <p:cNvPr id="5124" name="Picture 4" descr="Поделимся летними планами? СЛОТ (Самый Лучший Отдых) ВКонтакт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238606"/>
            <a:ext cx="3929090" cy="2619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Загадочная красота Альп. Доломитовые Альпы Мир без границ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050271"/>
            <a:ext cx="4214842" cy="2807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&quot;Алтын&quot; - Фото 16206/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857364"/>
            <a:ext cx="3571900" cy="236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Горы южной сибири 8 класс презентац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85736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Современный рельеф гор Южной Сибири образовался совсем недавно, в четвертичное время, под воздействием новейших тектонических движений и процессов интенсивной речной эрозии. Все горы Южной Сибири относятся к возрожденным складчато-глыбовым горам. Характерной чертой рельефа этих гор являются большие перепады высот.</a:t>
            </a:r>
            <a:endParaRPr lang="ru-RU" sz="2400" dirty="0"/>
          </a:p>
        </p:txBody>
      </p:sp>
      <p:pic>
        <p:nvPicPr>
          <p:cNvPr id="4098" name="Picture 2" descr="http://kurorts.com.ua/images/kur/Russia/SybirVS/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618031"/>
            <a:ext cx="3357554" cy="223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Горы Южной Сибири: история и география - FB.ru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4424520"/>
            <a:ext cx="3357586" cy="243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Реферат на тему горы южной сибири :: Academy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3143248"/>
            <a:ext cx="3500462" cy="250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Наш &quot;А&quot; класс: Вулканы и землетрясения - завораживающие и разрушительны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104174"/>
            <a:ext cx="3428992" cy="2753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Горообразование в прошлом, а в ряде мест и в настоящее время сопровождалось землетрясениями, разломами земной коры и внедрением магмы с образованием разнообразных рудных месторождений. Этот пояс гор относится к сейсмически активным районам России.</a:t>
            </a:r>
            <a:endParaRPr lang="ru-RU" sz="2400" dirty="0"/>
          </a:p>
        </p:txBody>
      </p:sp>
      <p:pic>
        <p:nvPicPr>
          <p:cNvPr id="3074" name="Picture 2" descr="Search results for &quot;Козыревск&quot; Интернет-издание ДВ-РОС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785926"/>
            <a:ext cx="3357586" cy="251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 descr="Рефераты Курсовая, дипломная, реферат, домашнее задание, отчёты, контрольные, результаты экзаменов, шпаргалки, скачать бесплатн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1714488"/>
            <a:ext cx="3286148" cy="2628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0" name="Picture 8" descr="&quot;мантия&quot;. Усі новини, помічені &quot;мантия&quot; на Мета Новинах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4131061"/>
            <a:ext cx="3857652" cy="2726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На Дону обнаружено крупное месторождение золота РИА ФедералПрес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428868"/>
            <a:ext cx="3356950" cy="2512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4" name="Picture 6" descr="&quot;концентраты&quot;. Все новости, помеченные &quot;концентраты&quot; - МЕТАТЕКА - 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143380"/>
            <a:ext cx="3476626" cy="2714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В Зауралье идет разведка двух месторождений железных руд / 19.02.13 / Курга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28868"/>
            <a:ext cx="3500430" cy="2621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Здесь сформировались крупные месторождения железных руд в Горной </a:t>
            </a:r>
            <a:r>
              <a:rPr lang="ru-RU" sz="2400" dirty="0" err="1" smtClean="0"/>
              <a:t>Шории</a:t>
            </a:r>
            <a:r>
              <a:rPr lang="ru-RU" sz="2400" dirty="0" smtClean="0"/>
              <a:t> (юг Кемеровской области) и Хакасии, полиметаллических — в Забайкалье, на </a:t>
            </a:r>
            <a:r>
              <a:rPr lang="ru-RU" sz="2400" dirty="0" err="1" smtClean="0"/>
              <a:t>Салаирском</a:t>
            </a:r>
            <a:r>
              <a:rPr lang="ru-RU" sz="2400" dirty="0" smtClean="0"/>
              <a:t> кряже и на Алтае, медных и золота — в Забайкалье. В недрах гор заключены также месторождения олова (Шерловая гора в Читинской области), молибдена и вольфрама. Для увеличения выпуска меди в стране в перспективе большое значение имеет крупнейшее </a:t>
            </a:r>
            <a:r>
              <a:rPr lang="ru-RU" sz="2400" dirty="0" err="1" smtClean="0"/>
              <a:t>Удоканское</a:t>
            </a:r>
            <a:r>
              <a:rPr lang="ru-RU" sz="2400" dirty="0" smtClean="0"/>
              <a:t> месторождение, расположенное на севере Читинской области.</a:t>
            </a:r>
            <a:endParaRPr lang="ru-RU" sz="2400" dirty="0"/>
          </a:p>
        </p:txBody>
      </p:sp>
      <p:pic>
        <p:nvPicPr>
          <p:cNvPr id="3" name="Picture 2" descr="Экономика. . 22.08.11 / Один из сыновей Каддафи сбежал от повстанцев / США и Великобритания уже пообещали помощь новым властям Л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4143380"/>
            <a:ext cx="3286148" cy="2714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рографическая схема гор Южной Сиби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86124"/>
            <a:ext cx="6572296" cy="3403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Горный рельеф Южной Сибири обусловил отчетливо выраженную высотную поясность и контрастность климата. </a:t>
            </a:r>
            <a:r>
              <a:rPr lang="ru-RU" sz="2400" dirty="0" err="1" smtClean="0"/>
              <a:t>Континентальность</a:t>
            </a:r>
            <a:r>
              <a:rPr lang="ru-RU" sz="2400" dirty="0" smtClean="0"/>
              <a:t> нарастает к востоку, а также более резко выражена по южным склонам гор. На наветренных склонах выпадают обильные осадки. С ними связано распространение многочисленных снегов и ледников на склонах и вершинах Западного Алтая. На восточных склонах гор, а также в горах Забайкалья количество осадков уменьшается до 300—500 мм в год. Еще меньше осадков в межгорных котловинах, там их редко бывает более 100—200 мм в год (как в пустыне).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рирода Горного Алтая: горы, перевалы, пещеры, реки, озера, водопады, ледники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69951"/>
            <a:ext cx="3571868" cy="2388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8" name="Picture 6" descr="Туризм и отдых в Хакасии - Туризм и отдых в Хакас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786058"/>
            <a:ext cx="378621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Зимой погода стоит безоблачная, солнечная, с низкими температурами. Особенно холодно бывает (до -50°С) в межгорных котловинах, в которых застаивается холодный воздух, стекающий с гор. Исключением являются Алтайские горы с относительно мягкими и снежными зимами. Это связано с тем, что сюда с запада часто проникают циклоны, сопровождающиеся значительной облачностью и осадками, облака защищают поверхность от выхолаживания. Лето практически везде короткое и прохладное, за исключением межгорных котловин, где оно бывает обычно сухим и жарким со средней июльской температурой около +20°С.</a:t>
            </a:r>
            <a:endParaRPr lang="ru-RU" sz="2400" dirty="0"/>
          </a:p>
        </p:txBody>
      </p:sp>
      <p:pic>
        <p:nvPicPr>
          <p:cNvPr id="23556" name="Picture 4" descr="sokolov9686 - Самая большая страна на свете. . Слава России! . Подводный ми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976" y="4570330"/>
            <a:ext cx="3429024" cy="2287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Заброски.ру - Саяны и Тыва: достопримечательности и ключевые пункты - заброска и трансфер туристов. . Заказать транспорт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500306"/>
            <a:ext cx="3405721" cy="2547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0" name="Picture 2" descr="Рекомендованные новости / news2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571744"/>
            <a:ext cx="3929090" cy="2549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6" name="Picture 8" descr="Новости региона: Металлические стулья на кухне: удобно, красиво, практично и недорого, Необходимые атрибуты для путешествия в х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712974"/>
            <a:ext cx="3809992" cy="2145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горах Южной Сибири находятся истоки всех крупнейших сибирских рек: Енисея, Оби (Бия и Катунь), Лены, Витима, Амура (Шилка и </a:t>
            </a:r>
            <a:r>
              <a:rPr lang="ru-RU" sz="2400" dirty="0" err="1" smtClean="0"/>
              <a:t>Аргунь</a:t>
            </a:r>
            <a:r>
              <a:rPr lang="ru-RU" sz="2400" dirty="0" smtClean="0"/>
              <a:t>). Большинство их имеет горный характер, они выработали узкие, глубокие долины с живописными крутыми склонами. Питаются эти реки талыми водами и осадками, выпадающими в летне-осенний период, а в высокогорных районах и водами ледников. Горные реки богаты гидроэнергией и представляют большой интерес для спортсменов и туристов.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Горно-Алтайск - Места Россия Mirov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8586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Во многих горах располагаются озера, заполняющие глубокие тектонические котловины. Наиболее крупные и красивые из них — Байкал и Телецкое.</a:t>
            </a:r>
            <a:endParaRPr lang="ru-RU" sz="2400" dirty="0"/>
          </a:p>
        </p:txBody>
      </p:sp>
      <p:pic>
        <p:nvPicPr>
          <p:cNvPr id="21506" name="Picture 2" descr="Информационный ресурс &quot; Страница 2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448934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Разное за 08.04.2014 год - Страница 8 - Лента новостей Новосибирс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4069060"/>
            <a:ext cx="3714776" cy="27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Разное / Новости Алтайского края / на Алтае.ru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801829"/>
            <a:ext cx="3286148" cy="305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682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Природа и ресурсы гор Южной Сибири</vt:lpstr>
      <vt:lpstr>Горы Южной Сибири представляют сложнейшую систему горных хребтов и массивов, протянувшуюся вдоль южных границ России от Алтая до Приамурья на 4,5 тыс. км. Словно гигантский барьер, отделяют они сибирские равнины от высоких плоскогорий Центральной Азии.</vt:lpstr>
      <vt:lpstr>Современный рельеф гор Южной Сибири образовался совсем недавно, в четвертичное время, под воздействием новейших тектонических движений и процессов интенсивной речной эрозии. Все горы Южной Сибири относятся к возрожденным складчато-глыбовым горам. Характерной чертой рельефа этих гор являются большие перепады высот.</vt:lpstr>
      <vt:lpstr>Горообразование в прошлом, а в ряде мест и в настоящее время сопровождалось землетрясениями, разломами земной коры и внедрением магмы с образованием разнообразных рудных месторождений. Этот пояс гор относится к сейсмически активным районам России.</vt:lpstr>
      <vt:lpstr>Здесь сформировались крупные месторождения железных руд в Горной Шории (юг Кемеровской области) и Хакасии, полиметаллических — в Забайкалье, на Салаирском кряже и на Алтае, медных и золота — в Забайкалье. В недрах гор заключены также месторождения олова (Шерловая гора в Читинской области), молибдена и вольфрама. Для увеличения выпуска меди в стране в перспективе большое значение имеет крупнейшее Удоканское месторождение, расположенное на севере Читинской области.</vt:lpstr>
      <vt:lpstr>Горный рельеф Южной Сибири обусловил отчетливо выраженную высотную поясность и контрастность климата. Континентальность нарастает к востоку, а также более резко выражена по южным склонам гор. На наветренных склонах выпадают обильные осадки. С ними связано распространение многочисленных снегов и ледников на склонах и вершинах Западного Алтая. На восточных склонах гор, а также в горах Забайкалья количество осадков уменьшается до 300—500 мм в год. Еще меньше осадков в межгорных котловинах, там их редко бывает более 100—200 мм в год (как в пустыне).</vt:lpstr>
      <vt:lpstr>Зимой погода стоит безоблачная, солнечная, с низкими температурами. Особенно холодно бывает (до -50°С) в межгорных котловинах, в которых застаивается холодный воздух, стекающий с гор. Исключением являются Алтайские горы с относительно мягкими и снежными зимами. Это связано с тем, что сюда с запада часто проникают циклоны, сопровождающиеся значительной облачностью и осадками, облака защищают поверхность от выхолаживания. Лето практически везде короткое и прохладное, за исключением межгорных котловин, где оно бывает обычно сухим и жарким со средней июльской температурой около +20°С.</vt:lpstr>
      <vt:lpstr>В горах Южной Сибири находятся истоки всех крупнейших сибирских рек: Енисея, Оби (Бия и Катунь), Лены, Витима, Амура (Шилка и Аргунь). Большинство их имеет горный характер, они выработали узкие, глубокие долины с живописными крутыми склонами. Питаются эти реки талыми водами и осадками, выпадающими в летне-осенний период, а в высокогорных районах и водами ледников. Горные реки богаты гидроэнергией и представляют большой интерес для спортсменов и туристов.  </vt:lpstr>
      <vt:lpstr>Во многих горах располагаются озера, заполняющие глубокие тектонические котловины. Наиболее крупные и красивые из них — Байкал и Телецкое.</vt:lpstr>
      <vt:lpstr>Различия в температурах и степени увлажнения горных склонов находят прямое отражение в характере почвенно-растительного покрова гор, в проявлении высотной поясности. В прошлом ковыльные и разнотравные степи располагались по склонам Алтая и по днищам межгорных котловин других гор Южной Сибири. Ныне плодородные черноземы степных котловин почти полностью распаханы и заняты посевами зерновых культур.</vt:lpstr>
      <vt:lpstr>Горные таежные ландшафты занимают в общей сложности до 70% всей площади. Наиболее широко представлены лиственничные леса паркового типа и сосновые боры. На влажных западных склонах Алтая находятся елово-пихтовые леса с примесью кедра. В более сухих Саянах, в Прибайкалье и в Забайкалье господствуют сосново-лиственничные леса. Верхняя часть пояса лесов занята кедровым стлаником.</vt:lpstr>
      <vt:lpstr>Альпийские луга гор Сибири известны яркостью красок пышного и богатого травостоя; они используются как пастбища для овец, лошадей и крупного рогатого скота.</vt:lpstr>
      <vt:lpstr>Пояс гор Южной Сибири — это обширнейшая горная страна, отличающаяся от остальной территории азиатской части России своей разнообразной природой, богатейшими ресурсами, но крайне неравномерно обжитая людьми. Рядом с промышленными районами и сельскохозяйственными угодьями межгорных котловин и горных склонов до сих пор находятся огромные территории практически неосвоенных залесенных гор.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ресурсы гор Южной Сибири</dc:title>
  <dc:creator>Ирина</dc:creator>
  <cp:lastModifiedBy>Ирина</cp:lastModifiedBy>
  <cp:revision>14</cp:revision>
  <dcterms:modified xsi:type="dcterms:W3CDTF">2015-08-23T14:36:38Z</dcterms:modified>
</cp:coreProperties>
</file>