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иби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Природные условия и ресурсы Восточной Сибири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Енисей считают своеобразным рубежом Восточной Сибири - Картинка 16777/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Озеро Байкал. . Ангар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428736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Енисее и его полноводных притоках: Нижней Тунгуске, Подкаленной Тунгуске и Ангаре — заключены огромные запасы гидроэнергии. Уже сейчас на Енисее и Ангаре построен каскад крупнейших гидроэлектростанций.</a:t>
            </a:r>
            <a:endParaRPr lang="ru-RU" sz="2400" dirty="0"/>
          </a:p>
        </p:txBody>
      </p:sp>
      <p:pic>
        <p:nvPicPr>
          <p:cNvPr id="24582" name="Picture 6" descr="Экономика &quot; 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3952888"/>
            <a:ext cx="4399975" cy="290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Эффективное </a:t>
            </a:r>
            <a:r>
              <a:rPr lang="ru-RU" sz="2400" dirty="0" err="1" smtClean="0"/>
              <a:t>гидроэнергостро-ительство</a:t>
            </a:r>
            <a:r>
              <a:rPr lang="ru-RU" sz="2400" dirty="0" smtClean="0"/>
              <a:t> возможно за счет благоприятных природных условий. Например, на Енисее сравнительно узкая речная долина глубоко врезана в прочные скальные берега. В итоге строительство ГЭС здесь гораздо дешевле, чем в других районах. А площадь затопления сельхозугодий в бассейне Енисея на единицу вырабатываемой электроэнергии в 20 раз меньше средней по стране.</a:t>
            </a:r>
            <a:endParaRPr lang="ru-RU" sz="2400" dirty="0"/>
          </a:p>
        </p:txBody>
      </p:sp>
      <p:pic>
        <p:nvPicPr>
          <p:cNvPr id="23554" name="Picture 2" descr="Приро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643314"/>
            <a:ext cx="4110263" cy="2881301"/>
          </a:xfrm>
          <a:prstGeom prst="rect">
            <a:avLst/>
          </a:prstGeom>
          <a:noFill/>
        </p:spPr>
      </p:pic>
      <p:pic>
        <p:nvPicPr>
          <p:cNvPr id="23556" name="Picture 4" descr="путешествия Записи в рубрике путешествия Дневник рукодеятельниц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643182"/>
            <a:ext cx="3667136" cy="2760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На северных равнинах и в горных районах господствуют тундра и лесотундра, а на Крайнем Севере на океаническом побережье Таймыра и на арктических островах (Северная Земля) — арктические пустыни.</a:t>
            </a:r>
            <a:endParaRPr lang="ru-RU" sz="2400" dirty="0"/>
          </a:p>
        </p:txBody>
      </p:sp>
      <p:pic>
        <p:nvPicPr>
          <p:cNvPr id="22530" name="Picture 2" descr="География 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35758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Доклад животное арктических пустын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4214794"/>
            <a:ext cx="442915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Путорана - это обширное и практически не затронутое цивилизацией базальтовое плато, возвышающееся на... : . Факт 226 : Факты о 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714488"/>
            <a:ext cx="3500462" cy="262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Большая же часть Восточной Сибири покрыта светлохвойными лиственничными лесами, граница которых на севере заходит достаточно далеко — до 70° с. </a:t>
            </a:r>
            <a:r>
              <a:rPr lang="ru-RU" sz="2400" dirty="0" err="1" smtClean="0"/>
              <a:t>ш</a:t>
            </a:r>
            <a:r>
              <a:rPr lang="ru-RU" sz="2400" dirty="0" smtClean="0"/>
              <a:t>. В Красноярском крае </a:t>
            </a:r>
            <a:r>
              <a:rPr lang="ru-RU" sz="2400" dirty="0" err="1" smtClean="0"/>
              <a:t>лиственничники</a:t>
            </a:r>
            <a:r>
              <a:rPr lang="ru-RU" sz="2400" dirty="0" smtClean="0"/>
              <a:t> занимают половину всей тайги.</a:t>
            </a:r>
            <a:endParaRPr lang="ru-RU" sz="2400" dirty="0"/>
          </a:p>
        </p:txBody>
      </p:sp>
      <p:pic>
        <p:nvPicPr>
          <p:cNvPr id="25602" name="Picture 2" descr="Пьяный ле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4429133"/>
            <a:ext cx="4286280" cy="2428868"/>
          </a:xfrm>
          <a:prstGeom prst="rect">
            <a:avLst/>
          </a:prstGeom>
          <a:noFill/>
        </p:spPr>
      </p:pic>
      <p:pic>
        <p:nvPicPr>
          <p:cNvPr id="25604" name="Picture 4" descr="Интересное в Красноярске и Красноярском крае : Группа по интересам. Путешествия и туризм : Одноклассни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785926"/>
            <a:ext cx="3857652" cy="2439930"/>
          </a:xfrm>
          <a:prstGeom prst="rect">
            <a:avLst/>
          </a:prstGeom>
          <a:noFill/>
        </p:spPr>
      </p:pic>
      <p:pic>
        <p:nvPicPr>
          <p:cNvPr id="25606" name="Picture 6" descr="Ягоды годжи фото лесов сибири и дальнего востока и урала Худеем вместе!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714488"/>
            <a:ext cx="3857652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бассейне Ангары большие площади занимают также сосновые леса, а в Западном Прибайкалье — темнохвойные елово-кедровые леса. Лишь в южных районах региона в котловинах (Минусинской, Кузнецкой) встречаются участки степей и </a:t>
            </a:r>
            <a:r>
              <a:rPr lang="ru-RU" sz="2400" dirty="0" err="1" smtClean="0"/>
              <a:t>лесостепей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6626" name="Picture 2" descr="За Россию, Путина и Народный Фронт! &quot; 7 великих русских ре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496"/>
            <a:ext cx="4286280" cy="3403614"/>
          </a:xfrm>
          <a:prstGeom prst="rect">
            <a:avLst/>
          </a:prstGeom>
          <a:noFill/>
        </p:spPr>
      </p:pic>
      <p:pic>
        <p:nvPicPr>
          <p:cNvPr id="26628" name="Picture 4" descr="Леса Бурят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857496"/>
            <a:ext cx="383979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Восточная Сибирь - Восточная Сибирь - Фото по географ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285860"/>
            <a:ext cx="36433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WTF!???что с регой на ювов - Форум - WoW J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357298"/>
            <a:ext cx="3357586" cy="268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Район располагает огромными запасами древесного сырья. Общий запас древесины составляет почти 40% общероссийского фонда. Однако основные массивы лесов расположены на </a:t>
            </a:r>
            <a:r>
              <a:rPr lang="ru-RU" sz="2400" dirty="0" err="1" smtClean="0"/>
              <a:t>слабоосвоенной</a:t>
            </a:r>
            <a:r>
              <a:rPr lang="ru-RU" sz="2400" dirty="0" smtClean="0"/>
              <a:t> территории, где лесозаготовки почти не ведутся.</a:t>
            </a:r>
            <a:endParaRPr lang="ru-RU" sz="2400" dirty="0"/>
          </a:p>
        </p:txBody>
      </p:sp>
      <p:pic>
        <p:nvPicPr>
          <p:cNvPr id="27654" name="Picture 6" descr="http://prirzon.narod.ru/tajg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786058"/>
            <a:ext cx="3952903" cy="296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Зона лесов - Планета Земл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387674"/>
            <a:ext cx="3714776" cy="247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Дальний Восток - Дальний Восток - Картинки по географи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4446967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Охота на соболя и белку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1928802"/>
            <a:ext cx="2786082" cy="215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&quot;паразитировать&quot;. Все новости, помеченные &quot;паразитировать&quot; - МЕТАТЕКА - Новос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719330"/>
            <a:ext cx="2928958" cy="238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Важным богатством края являются пушные звери: соболь, белка и песец, главный объект охотничьего промысла коренного населения этого района. Сельскохозяйственные угодья сосредоточены преимущественно в южной части района, в степных и лесостепных участках и по берегам рек в таежной зоне.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9700" name="Picture 4" descr="дикие звери В мире животных Страница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4143380"/>
            <a:ext cx="318540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Песец - Страница 1 - &quot;На кончике хвоста&quot; - клуб любителей животных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482710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6" name="Picture 10" descr="Инвесторам: насколько в Украине подорожает гектар сельхозземли?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3071810"/>
            <a:ext cx="3143229" cy="257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Метка: исследования -ИННОВАЦИОННЫЙ КАНАЛ &quot;Экология и жизнь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3857652" cy="266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Суровые климатические условия и труднодоступность многих районов, редкое население, несмотря на несметные природные богатства, являются сдерживающим фактором хозяйственного развития Восточной Сибири.</a:t>
            </a:r>
            <a:endParaRPr lang="ru-RU" sz="2400" dirty="0"/>
          </a:p>
        </p:txBody>
      </p:sp>
      <p:pic>
        <p:nvPicPr>
          <p:cNvPr id="28676" name="Picture 4" descr="Восточная Сибирь. Географическое положение, основные черты природы (география 9 класс) - Видеоуроки по основным предметам школь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786" y="1643050"/>
            <a:ext cx="3786214" cy="268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Вот это настоящая ЗИМА!!! . (25 фото) &quot; Фото-Прикол Нет - фо…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4286232"/>
            <a:ext cx="48067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Восточная Сибирь — самый континентальный из районов России, один из двух (вместе с Западной Сибирью), не выходящих ни к одному из незамерзающих морей. Здесь находится «центр Азии» (в городе Кызыле, столице Республики Тыва) — точка, наиболее удаленная от всех океанов и морей, омывающих берега Азии.</a:t>
            </a:r>
            <a:endParaRPr lang="ru-RU" sz="2400" dirty="0"/>
          </a:p>
        </p:txBody>
      </p:sp>
      <p:pic>
        <p:nvPicPr>
          <p:cNvPr id="8194" name="Picture 2" descr="Pinme.ru / Михаил Иванов / Разное / Города / Кызыл - это город в Российской Федерации,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57364"/>
            <a:ext cx="2881333" cy="216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Сибир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480" y="1785926"/>
            <a:ext cx="2857520" cy="210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Фотографии Информационный портал СИБИРЬ-ИНФО.РФ 3 альбома ВКонтакт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572008"/>
            <a:ext cx="3571868" cy="203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Я.ру закры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2143116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Красная книга России WebMandry.co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4500570"/>
            <a:ext cx="4688393" cy="204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Повышенная активность тихоокеанской </a:t>
            </a:r>
            <a:r>
              <a:rPr lang="ru-RU" sz="2400" dirty="0" err="1" smtClean="0"/>
              <a:t>литосферной</a:t>
            </a:r>
            <a:r>
              <a:rPr lang="ru-RU" sz="2400" dirty="0" smtClean="0"/>
              <a:t> плиты, подвигающейся под Евразию (в мезозое и в неоген-четвертичное время), привела к значительным поднятиям земной коры. Эти движения охватили и древнюю Сибирскую платформу, и складчатые сооружения разного возраста.</a:t>
            </a:r>
            <a:endParaRPr lang="ru-RU" sz="2400" dirty="0"/>
          </a:p>
        </p:txBody>
      </p:sp>
      <p:pic>
        <p:nvPicPr>
          <p:cNvPr id="7170" name="Picture 2" descr="51, Природные условия и ресурсы Восточной Сиби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143668" cy="460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volfoto.inf.ua/pagesi/istomist/statti/2013rik/dm130815/t130823/techno/techno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1500174"/>
            <a:ext cx="2500330" cy="3329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Во время поднятий отдельных участков кристаллического фундамента по многочисленным разломам произошло внедрение магмы в толщу осадочных пород. Во многих районах Среднесибирского плоскогорья магма изливалась на поверхность, образовав при этом обширное лавовое плато. В последующее время при врезании рек и денудации образовался характерный ступенчатый рельеф.</a:t>
            </a:r>
            <a:endParaRPr lang="ru-RU" sz="2400" dirty="0"/>
          </a:p>
        </p:txBody>
      </p:sp>
      <p:pic>
        <p:nvPicPr>
          <p:cNvPr id="6146" name="Picture 2" descr="WIKI.RU: Бактерии в океанической земной коре влияют на ее круговоро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428868"/>
            <a:ext cx="3357586" cy="2134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&quot;мантия&quot;. Усі новини, помічені &quot;мантия&quot; на Мета Новинах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357694"/>
            <a:ext cx="3619493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В Колумбии найдено крупнейшее месторождение золота - новость из рубрики Мозаика, актуальная информация, обсуждение новости, дис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285992"/>
            <a:ext cx="3143272" cy="243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 выходами кристаллических пород фундамента связаны месторождения железных и медно-никелевых руд, золота и платины. Месторождения восточносибирского золота (Бодайбо) эксплуатируются уже около 150 лет. В настоящее время на долю Восточной Сибири приходится свыше 10% общероссийских промышленных запасов железных руд (месторождения </a:t>
            </a:r>
            <a:r>
              <a:rPr lang="ru-RU" sz="2000" dirty="0" err="1" smtClean="0"/>
              <a:t>Коршуновское</a:t>
            </a:r>
            <a:r>
              <a:rPr lang="ru-RU" sz="2000" dirty="0" smtClean="0"/>
              <a:t> в Иркутской области, </a:t>
            </a:r>
            <a:r>
              <a:rPr lang="ru-RU" sz="2000" dirty="0" err="1" smtClean="0"/>
              <a:t>Нижнеангарское</a:t>
            </a:r>
            <a:r>
              <a:rPr lang="ru-RU" sz="2000" dirty="0" smtClean="0"/>
              <a:t> в Красноярском крае, руды Хакасии и другие).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 descr="Никелевые месторождения в Воронежской области выставляют на конкур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746847"/>
            <a:ext cx="3214710" cy="211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Железная руда цепочка окружающий мир 2 класс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4664303"/>
            <a:ext cx="2857520" cy="219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Общество. . 30.08.11 / Суд обязал &quot;Коммерсант&quot; заплатить &quot;Федерации&quot; 3 тысячи рублей вместо 2 миллионов / Киселев не устает суд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000372"/>
            <a:ext cx="3214710" cy="263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Про Золото Золото в банке - Part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28868"/>
            <a:ext cx="3143272" cy="206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Норильский район обладает уникальными запасами комплексных медно-никелевых руд. Кроме основных компонентов (никель, медь, кобальт) норильские руды содержат платину, палладий, золото, железо, серебро, теллур, селен, серу и другие химические элементы. В месторождениях Норильского района сосредоточено почти 40% российских запасов меди и около 80% запасов никеля. На их базе функционирует один из крупнейших в Российской Федерации Норильский горно-металлургический комбинат.</a:t>
            </a:r>
            <a:endParaRPr lang="ru-RU" sz="2400" dirty="0"/>
          </a:p>
        </p:txBody>
      </p:sp>
      <p:pic>
        <p:nvPicPr>
          <p:cNvPr id="4098" name="Picture 2" descr="EKportal.ru - &quot;Норникель&quot; продаст свои золотые рудники в Австрал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214686"/>
            <a:ext cx="3714776" cy="3000396"/>
          </a:xfrm>
          <a:prstGeom prst="rect">
            <a:avLst/>
          </a:prstGeom>
          <a:noFill/>
        </p:spPr>
      </p:pic>
      <p:pic>
        <p:nvPicPr>
          <p:cNvPr id="4100" name="Picture 4" descr="МЕДИАКРАТИЯ mediacratia.ru :: Новости НСН :: Пакет &quot;Норникеля&quot; может купить &quot;АЛРОСА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286124"/>
            <a:ext cx="378621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тектонических прогибах находятся крупнейшие месторождения углей. Среди них выделяется самый большой угольный бассейн страны — Тунгусский. Только уже разведанные запасы угля в этом бассейне — почти 5 </a:t>
            </a:r>
            <a:r>
              <a:rPr lang="ru-RU" sz="2400" dirty="0" err="1" smtClean="0"/>
              <a:t>млрд</a:t>
            </a:r>
            <a:r>
              <a:rPr lang="ru-RU" sz="2400" dirty="0" smtClean="0"/>
              <a:t> т. В настоящее время на территории бассейна в районе Норильска эксплуатируются несколько месторождений, которые обеспечивают топливом город и горно-металлургический комбинат. Увеличивать добычу здесь, несмотря на огромные запасы, нет смысла: уголь отсюда практически невозможно будет вывезти (или это будет очень дорого).</a:t>
            </a:r>
            <a:endParaRPr lang="ru-RU" sz="2400" dirty="0"/>
          </a:p>
        </p:txBody>
      </p:sp>
      <p:pic>
        <p:nvPicPr>
          <p:cNvPr id="3074" name="Picture 2" descr="На шахте в Лутугинском районе погиб 26-летний горняк EastKorr - Восточный корреспонден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643314"/>
            <a:ext cx="3857652" cy="2916951"/>
          </a:xfrm>
          <a:prstGeom prst="rect">
            <a:avLst/>
          </a:prstGeom>
          <a:noFill/>
        </p:spPr>
      </p:pic>
      <p:pic>
        <p:nvPicPr>
          <p:cNvPr id="3076" name="Picture 4" descr="Добычу каменного угля в Красноярском крае хотят увеличить в 100 раз - Globalsib.co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643314"/>
            <a:ext cx="3714776" cy="294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Большое значение для экономики страны имеет освоение </a:t>
            </a:r>
            <a:r>
              <a:rPr lang="ru-RU" sz="2000" dirty="0" err="1" smtClean="0"/>
              <a:t>Канско-Ачин-ского</a:t>
            </a:r>
            <a:r>
              <a:rPr lang="ru-RU" sz="2000" dirty="0" smtClean="0"/>
              <a:t> буроугольного бассейна. Он очень выгодно расположен вдоль Транссибирской железнодорожной магистрали. Месторождения имеют один мощный (от 10 до 90 м) пласт и располагаются близко к поверхности, поэтому угли добываются открытым способом. К сожалению, уголь этого бассейна низкого качества, высокозольный и его невыгодно перевозить на далекие расстояния. Поэтому большая часть добытого угля используется на местных электростанциях.</a:t>
            </a:r>
            <a:endParaRPr lang="ru-RU" sz="2000" dirty="0"/>
          </a:p>
        </p:txBody>
      </p:sp>
      <p:pic>
        <p:nvPicPr>
          <p:cNvPr id="2052" name="Picture 4" descr="Уголь марки Домсш. Цена 1 060 руб., купить в Кемер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5" y="2714620"/>
            <a:ext cx="3095615" cy="2321711"/>
          </a:xfrm>
          <a:prstGeom prst="rect">
            <a:avLst/>
          </a:prstGeom>
          <a:noFill/>
        </p:spPr>
      </p:pic>
      <p:pic>
        <p:nvPicPr>
          <p:cNvPr id="2054" name="Picture 6" descr="Каменный уголь марки Д, и бурый уголь 2Б, 3Б, уголь фасованный в мешках. марки 'Д'.., Новокузнецк, ТК Север, ОО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43182"/>
            <a:ext cx="3214710" cy="2411033"/>
          </a:xfrm>
          <a:prstGeom prst="rect">
            <a:avLst/>
          </a:prstGeom>
          <a:noFill/>
        </p:spPr>
      </p:pic>
      <p:pic>
        <p:nvPicPr>
          <p:cNvPr id="2056" name="Picture 8" descr="Красноярский край в цифрах :: Журнал ЛесПромИнформ. . Архив. . Скачать PD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4286257"/>
            <a:ext cx="3714776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Крупным разрабатываемым бассейном является Иркутский. В нем мощность угольных пластов составляет 4—12 м, а большая часть разведанных запасов угля доступна для разработки открытым способом.</a:t>
            </a:r>
            <a:endParaRPr lang="ru-RU" sz="2400" dirty="0"/>
          </a:p>
        </p:txBody>
      </p:sp>
      <p:pic>
        <p:nvPicPr>
          <p:cNvPr id="1026" name="Picture 2" descr="Бассейн - тренажёрные залы,фитнес-клубы,студии загара,бассейны - Иркут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04074"/>
            <a:ext cx="4357718" cy="488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753</Words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Природные условия и ресурсы Восточной Сибири</vt:lpstr>
      <vt:lpstr>Восточная Сибирь — самый континентальный из районов России, один из двух (вместе с Западной Сибирью), не выходящих ни к одному из незамерзающих морей. Здесь находится «центр Азии» (в городе Кызыле, столице Республики Тыва) — точка, наиболее удаленная от всех океанов и морей, омывающих берега Азии.</vt:lpstr>
      <vt:lpstr>Повышенная активность тихоокеанской литосферной плиты, подвигающейся под Евразию (в мезозое и в неоген-четвертичное время), привела к значительным поднятиям земной коры. Эти движения охватили и древнюю Сибирскую платформу, и складчатые сооружения разного возраста.</vt:lpstr>
      <vt:lpstr>Во время поднятий отдельных участков кристаллического фундамента по многочисленным разломам произошло внедрение магмы в толщу осадочных пород. Во многих районах Среднесибирского плоскогорья магма изливалась на поверхность, образовав при этом обширное лавовое плато. В последующее время при врезании рек и денудации образовался характерный ступенчатый рельеф.</vt:lpstr>
      <vt:lpstr>С выходами кристаллических пород фундамента связаны месторождения железных и медно-никелевых руд, золота и платины. Месторождения восточносибирского золота (Бодайбо) эксплуатируются уже около 150 лет. В настоящее время на долю Восточной Сибири приходится свыше 10% общероссийских промышленных запасов железных руд (месторождения Коршуновское в Иркутской области, Нижнеангарское в Красноярском крае, руды Хакасии и другие).  </vt:lpstr>
      <vt:lpstr>Норильский район обладает уникальными запасами комплексных медно-никелевых руд. Кроме основных компонентов (никель, медь, кобальт) норильские руды содержат платину, палладий, золото, железо, серебро, теллур, селен, серу и другие химические элементы. В месторождениях Норильского района сосредоточено почти 40% российских запасов меди и около 80% запасов никеля. На их базе функционирует один из крупнейших в Российской Федерации Норильский горно-металлургический комбинат.</vt:lpstr>
      <vt:lpstr>В тектонических прогибах находятся крупнейшие месторождения углей. Среди них выделяется самый большой угольный бассейн страны — Тунгусский. Только уже разведанные запасы угля в этом бассейне — почти 5 млрд т. В настоящее время на территории бассейна в районе Норильска эксплуатируются несколько месторождений, которые обеспечивают топливом город и горно-металлургический комбинат. Увеличивать добычу здесь, несмотря на огромные запасы, нет смысла: уголь отсюда практически невозможно будет вывезти (или это будет очень дорого).</vt:lpstr>
      <vt:lpstr>Большое значение для экономики страны имеет освоение Канско-Ачин-ского буроугольного бассейна. Он очень выгодно расположен вдоль Транссибирской железнодорожной магистрали. Месторождения имеют один мощный (от 10 до 90 м) пласт и располагаются близко к поверхности, поэтому угли добываются открытым способом. К сожалению, уголь этого бассейна низкого качества, высокозольный и его невыгодно перевозить на далекие расстояния. Поэтому большая часть добытого угля используется на местных электростанциях.</vt:lpstr>
      <vt:lpstr>Крупным разрабатываемым бассейном является Иркутский. В нем мощность угольных пластов составляет 4—12 м, а большая часть разведанных запасов угля доступна для разработки открытым способом.</vt:lpstr>
      <vt:lpstr>В Енисее и его полноводных притоках: Нижней Тунгуске, Подкаленной Тунгуске и Ангаре — заключены огромные запасы гидроэнергии. Уже сейчас на Енисее и Ангаре построен каскад крупнейших гидроэлектростанций.</vt:lpstr>
      <vt:lpstr>Эффективное гидроэнергостро-ительство возможно за счет благоприятных природных условий. Например, на Енисее сравнительно узкая речная долина глубоко врезана в прочные скальные берега. В итоге строительство ГЭС здесь гораздо дешевле, чем в других районах. А площадь затопления сельхозугодий в бассейне Енисея на единицу вырабатываемой электроэнергии в 20 раз меньше средней по стране.</vt:lpstr>
      <vt:lpstr>На северных равнинах и в горных районах господствуют тундра и лесотундра, а на Крайнем Севере на океаническом побережье Таймыра и на арктических островах (Северная Земля) — арктические пустыни.</vt:lpstr>
      <vt:lpstr>Большая же часть Восточной Сибири покрыта светлохвойными лиственничными лесами, граница которых на севере заходит достаточно далеко — до 70° с. ш. В Красноярском крае лиственничники занимают половину всей тайги.</vt:lpstr>
      <vt:lpstr>В бассейне Ангары большие площади занимают также сосновые леса, а в Западном Прибайкалье — темнохвойные елово-кедровые леса. Лишь в южных районах региона в котловинах (Минусинской, Кузнецкой) встречаются участки степей и лесостепей.</vt:lpstr>
      <vt:lpstr>Район располагает огромными запасами древесного сырья. Общий запас древесины составляет почти 40% общероссийского фонда. Однако основные массивы лесов расположены на слабоосвоенной территории, где лесозаготовки почти не ведутся.</vt:lpstr>
      <vt:lpstr>Важным богатством края являются пушные звери: соболь, белка и песец, главный объект охотничьего промысла коренного населения этого района. Сельскохозяйственные угодья сосредоточены преимущественно в южной части района, в степных и лесостепных участках и по берегам рек в таежной зоне. </vt:lpstr>
      <vt:lpstr>Суровые климатические условия и труднодоступность многих районов, редкое население, несмотря на несметные природные богатства, являются сдерживающим фактором хозяйственного развития Восточной Сибири.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условия и ресурсы Восточной Сибири</dc:title>
  <dc:creator>Ирина</dc:creator>
  <cp:lastModifiedBy>Ирина</cp:lastModifiedBy>
  <cp:revision>23</cp:revision>
  <dcterms:modified xsi:type="dcterms:W3CDTF">2015-08-23T14:38:24Z</dcterms:modified>
</cp:coreProperties>
</file>