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3B904-A0F6-4125-9F26-E517FFB8666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AA8F7-F92C-4066-BECA-7D7699C838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A8F7-F92C-4066-BECA-7D7699C8384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002060"/>
            </a:gs>
            <a:gs pos="89999">
              <a:srgbClr val="0070C0"/>
            </a:gs>
            <a:gs pos="100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Магнитное поле земли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br>
              <a:rPr lang="ru-RU" dirty="0" smtClean="0"/>
            </a:br>
            <a:r>
              <a:rPr lang="ru-RU" dirty="0" smtClean="0"/>
              <a:t>учитель физики МБОУ ЛСОШ №16</a:t>
            </a:r>
            <a:br>
              <a:rPr lang="ru-RU" dirty="0" smtClean="0"/>
            </a:br>
            <a:r>
              <a:rPr lang="ru-RU" dirty="0" smtClean="0"/>
              <a:t>Лепёшкин А.А.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46760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геомагнитное поле существенно влияет солнечный ветер. </a:t>
            </a:r>
          </a:p>
          <a:p>
            <a:r>
              <a:rPr lang="ru-RU" sz="3600" dirty="0" smtClean="0"/>
              <a:t>Во время солнечных вспышек, происходит возмущение магнитного поля и приводит к магнитной буре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Что </a:t>
            </a:r>
            <a:r>
              <a:rPr lang="ru-RU" sz="2400" dirty="0" smtClean="0"/>
              <a:t>называют магнитными полюсами? </a:t>
            </a:r>
          </a:p>
          <a:p>
            <a:r>
              <a:rPr lang="ru-RU" sz="2400" dirty="0" smtClean="0"/>
              <a:t>2. </a:t>
            </a:r>
            <a:r>
              <a:rPr lang="ru-RU" sz="2400" dirty="0" smtClean="0"/>
              <a:t>Как взаимодействуют между собой полюсы магнитов? </a:t>
            </a:r>
          </a:p>
          <a:p>
            <a:r>
              <a:rPr lang="ru-RU" sz="2400" dirty="0" smtClean="0"/>
              <a:t>3. </a:t>
            </a:r>
            <a:r>
              <a:rPr lang="ru-RU" sz="2400" dirty="0" smtClean="0"/>
              <a:t>Как с помощью магнитной стрелки можно определить полюсы у намагниченного стального стержня? </a:t>
            </a:r>
          </a:p>
          <a:p>
            <a:r>
              <a:rPr lang="ru-RU" sz="2400" dirty="0" smtClean="0"/>
              <a:t>4. </a:t>
            </a:r>
            <a:r>
              <a:rPr lang="ru-RU" sz="2400" dirty="0" smtClean="0"/>
              <a:t>Под действием чего стрелка компаса ориентируется в определенном направлении? Куда она показывает? </a:t>
            </a:r>
          </a:p>
          <a:p>
            <a:r>
              <a:rPr lang="ru-RU" sz="2400" dirty="0" smtClean="0"/>
              <a:t>5. </a:t>
            </a:r>
            <a:r>
              <a:rPr lang="ru-RU" sz="2400" dirty="0" smtClean="0"/>
              <a:t>Где применяются магниты? </a:t>
            </a:r>
          </a:p>
          <a:p>
            <a:r>
              <a:rPr lang="ru-RU" sz="2400" dirty="0" smtClean="0"/>
              <a:t>6. </a:t>
            </a:r>
            <a:r>
              <a:rPr lang="ru-RU" sz="2400" dirty="0" smtClean="0"/>
              <a:t>Почему существующий в природе магнитный железняк оказывается намагниченным? Что его намагнитило? </a:t>
            </a:r>
          </a:p>
          <a:p>
            <a:r>
              <a:rPr lang="ru-RU" sz="2400" dirty="0" smtClean="0"/>
              <a:t>7. </a:t>
            </a:r>
            <a:r>
              <a:rPr lang="ru-RU" sz="2400" dirty="0" smtClean="0"/>
              <a:t>Что называют магнитным полем?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404664"/>
            <a:ext cx="8388424" cy="3556991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Как будут взаимодействовать магниты?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Обозначьте на рисунке географические и  магнитные полюсы Земли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 №№1472, 1473, 1474, 1475, 1476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«Сборник задач по физике 7-9»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В.И.Лукашик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Е.В. Иванова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⢠쾾〄"/>
          <p:cNvPicPr>
            <a:picLocks noChangeAspect="1" noChangeArrowheads="1"/>
          </p:cNvPicPr>
          <p:nvPr/>
        </p:nvPicPr>
        <p:blipFill>
          <a:blip r:embed="rId2" cstate="print"/>
          <a:srcRect l="5901" t="38370" r="5901" b="20766"/>
          <a:stretch>
            <a:fillRect/>
          </a:stretch>
        </p:blipFill>
        <p:spPr bwMode="auto">
          <a:xfrm>
            <a:off x="4572000" y="1556792"/>
            <a:ext cx="3600400" cy="1685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⢠"/>
          <p:cNvPicPr>
            <a:picLocks noChangeAspect="1" noChangeArrowheads="1"/>
          </p:cNvPicPr>
          <p:nvPr/>
        </p:nvPicPr>
        <p:blipFill>
          <a:blip r:embed="rId3" cstate="print"/>
          <a:srcRect l="4910" t="14708" r="4901" b="17635"/>
          <a:stretch>
            <a:fillRect/>
          </a:stretch>
        </p:blipFill>
        <p:spPr bwMode="auto">
          <a:xfrm>
            <a:off x="395536" y="1484784"/>
            <a:ext cx="3456384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1602" t="8655" r="14957" b="10788"/>
          <a:stretch>
            <a:fillRect/>
          </a:stretch>
        </p:blipFill>
        <p:spPr bwMode="auto">
          <a:xfrm>
            <a:off x="7668344" y="4077072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548680"/>
            <a:ext cx="6696744" cy="23342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66635" tIns="0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Самостоятельная работа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Дайте определение электрического поля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Назовите основные свойства поля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Что называют силовыми линиями электрического поля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Исправьте ошибку: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sz="7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2050" name="Picture 2" descr="http://festival.1september.ru/articles/642528/Image5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6480720" cy="2122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15370" cy="5286412"/>
          </a:xfrm>
        </p:spPr>
        <p:txBody>
          <a:bodyPr/>
          <a:lstStyle/>
          <a:p>
            <a:r>
              <a:rPr lang="ru-RU" dirty="0" smtClean="0"/>
              <a:t>В 1600 г. Английский учёный </a:t>
            </a:r>
            <a:r>
              <a:rPr lang="ru-RU" i="1" u="sng" dirty="0" smtClean="0"/>
              <a:t>У. Гильберт</a:t>
            </a:r>
            <a:r>
              <a:rPr lang="ru-RU" dirty="0" smtClean="0"/>
              <a:t> в своём трактате </a:t>
            </a:r>
            <a:r>
              <a:rPr lang="en-US" dirty="0" smtClean="0"/>
              <a:t>&lt;</a:t>
            </a:r>
            <a:r>
              <a:rPr lang="ru-RU" dirty="0" smtClean="0"/>
              <a:t>О магните</a:t>
            </a:r>
            <a:r>
              <a:rPr lang="en-US" dirty="0" smtClean="0"/>
              <a:t>&gt;</a:t>
            </a:r>
            <a:r>
              <a:rPr lang="ru-RU" dirty="0" smtClean="0"/>
              <a:t> подвёл итог работы всех своих предшественников. Он использовал экспериментальный метод для изучения магнитных явлений и пришёл к выводу, что Земля это большой магнит.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55576" y="4149080"/>
            <a:ext cx="7467600" cy="1785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Земля имеет 4 полюса: 2 географических и 2 магнитных. Они не совпадают.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31" y="0"/>
            <a:ext cx="915926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4919008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Земля обладает «магнитным полем дипольного типа», как будто бы в её центре расположен гигантский полосовой магнит. Конфигурация этого поля медленно изменяется.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467600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Теоретически доказано, что на 99% магнитное поле Земли вызывают причины скрытые внутри планеты. Каковы же причины геомагнетизма?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57166"/>
            <a:ext cx="7467600" cy="1143000"/>
          </a:xfrm>
        </p:spPr>
        <p:txBody>
          <a:bodyPr>
            <a:normAutofit/>
          </a:bodyPr>
          <a:lstStyle/>
          <a:p>
            <a:r>
              <a:rPr lang="ru-RU" sz="5400" b="1" i="1" u="sng" dirty="0" smtClean="0"/>
              <a:t>Гипотеза Ампера</a:t>
            </a:r>
            <a:endParaRPr lang="ru-RU" sz="54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внутри Земли будет течь электрический ток с востока на запад, тогда вокруг Земли появится магнитное поле.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b="1" i="1" u="sng" dirty="0" smtClean="0"/>
              <a:t>Теория </a:t>
            </a:r>
            <a:r>
              <a:rPr lang="ru-RU" sz="4400" b="1" i="1" u="sng" dirty="0" err="1" smtClean="0"/>
              <a:t>Эльзассера</a:t>
            </a:r>
            <a:r>
              <a:rPr lang="ru-RU" sz="4400" b="1" i="1" u="sng" dirty="0" smtClean="0"/>
              <a:t> (1939 г.)</a:t>
            </a:r>
            <a:endParaRPr lang="ru-RU" sz="44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Земля намагничена термоэлектрическими токами, текущими в жидком земном ядре.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sz="4800" b="1" i="1" u="sng" dirty="0" smtClean="0"/>
              <a:t>Теория Френкеля (1947 г.)</a:t>
            </a:r>
            <a:endParaRPr lang="ru-RU" sz="48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Земное ядро является своеобразным природным </a:t>
            </a:r>
            <a:r>
              <a:rPr lang="ru-RU" sz="3600" dirty="0" err="1" smtClean="0"/>
              <a:t>турбонагревателем</a:t>
            </a:r>
            <a:r>
              <a:rPr lang="ru-RU" sz="3600" dirty="0" smtClean="0"/>
              <a:t>. Роль турбины в нём играют тепловые потоки.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35743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Картину геомагнитного поля можно представить с помощью замкнутых силовых линий, выходящих из северного магнитного полюса и входящих в южный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</TotalTime>
  <Words>280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Гипотеза Ампера</vt:lpstr>
      <vt:lpstr>Теория Эльзассера (1939 г.)</vt:lpstr>
      <vt:lpstr>Теория Френкеля (1947 г.)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жентос</dc:creator>
  <cp:lastModifiedBy>Инна</cp:lastModifiedBy>
  <cp:revision>12</cp:revision>
  <dcterms:created xsi:type="dcterms:W3CDTF">2015-09-06T15:29:07Z</dcterms:created>
  <dcterms:modified xsi:type="dcterms:W3CDTF">2015-09-18T17:53:12Z</dcterms:modified>
</cp:coreProperties>
</file>