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83" r:id="rId4"/>
    <p:sldId id="296" r:id="rId5"/>
    <p:sldId id="297" r:id="rId6"/>
    <p:sldId id="29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993"/>
    <a:srgbClr val="320DD1"/>
    <a:srgbClr val="02057C"/>
    <a:srgbClr val="0307AD"/>
    <a:srgbClr val="0409EA"/>
    <a:srgbClr val="0307B1"/>
    <a:srgbClr val="110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3" autoAdjust="0"/>
    <p:restoredTop sz="94660"/>
  </p:normalViewPr>
  <p:slideViewPr>
    <p:cSldViewPr>
      <p:cViewPr varScale="1">
        <p:scale>
          <a:sx n="86" d="100"/>
          <a:sy n="86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2C176-A598-4E99-864A-6799FBAB8D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alphaModFix amt="82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9E38-3E63-4792-8EBC-6A1937E9A60E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8930-C37D-4F04-BCD3-9A875517971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7904" y="0"/>
            <a:ext cx="54360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230993"/>
                </a:solidFill>
              </a:rPr>
              <a:t>Влияние агроклиматических     </a:t>
            </a:r>
          </a:p>
          <a:p>
            <a:r>
              <a:rPr lang="ru-RU" sz="2800" b="1" dirty="0" smtClean="0">
                <a:solidFill>
                  <a:srgbClr val="230993"/>
                </a:solidFill>
              </a:rPr>
              <a:t>ресурсов на сельскохозяйственную </a:t>
            </a:r>
          </a:p>
          <a:p>
            <a:r>
              <a:rPr lang="ru-RU" sz="2800" b="1" dirty="0" smtClean="0">
                <a:solidFill>
                  <a:srgbClr val="230993"/>
                </a:solidFill>
              </a:rPr>
              <a:t>деятельность </a:t>
            </a:r>
            <a:r>
              <a:rPr lang="ru-RU" sz="2800" b="1" dirty="0" err="1" smtClean="0">
                <a:solidFill>
                  <a:srgbClr val="230993"/>
                </a:solidFill>
              </a:rPr>
              <a:t>племзавода</a:t>
            </a:r>
            <a:r>
              <a:rPr lang="ru-RU" sz="2800" b="1" dirty="0" smtClean="0">
                <a:solidFill>
                  <a:srgbClr val="230993"/>
                </a:solidFill>
              </a:rPr>
              <a:t> „</a:t>
            </a:r>
            <a:r>
              <a:rPr lang="ru-RU" sz="2800" b="1" dirty="0" err="1" smtClean="0">
                <a:solidFill>
                  <a:srgbClr val="230993"/>
                </a:solidFill>
              </a:rPr>
              <a:t>Большемурашкинский</a:t>
            </a:r>
            <a:r>
              <a:rPr lang="en-US" sz="2800" b="1" dirty="0" smtClean="0">
                <a:solidFill>
                  <a:srgbClr val="230993"/>
                </a:solidFill>
              </a:rPr>
              <a:t>’’</a:t>
            </a:r>
            <a:r>
              <a:rPr lang="ru-RU" sz="2800" b="1" dirty="0" smtClean="0">
                <a:solidFill>
                  <a:srgbClr val="230993"/>
                </a:solidFill>
              </a:rPr>
              <a:t>.</a:t>
            </a:r>
          </a:p>
          <a:p>
            <a:r>
              <a:rPr lang="ru-RU" sz="2800" b="1" dirty="0" smtClean="0">
                <a:solidFill>
                  <a:srgbClr val="230993"/>
                </a:solidFill>
              </a:rPr>
              <a:t>Решение продовольственной проблемы в России.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pic>
        <p:nvPicPr>
          <p:cNvPr id="2050" name="Picture 2" descr="d:\Desktop\tr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0"/>
            <a:ext cx="3117911" cy="3214686"/>
          </a:xfrm>
          <a:prstGeom prst="rect">
            <a:avLst/>
          </a:prstGeom>
          <a:noFill/>
        </p:spPr>
      </p:pic>
      <p:pic>
        <p:nvPicPr>
          <p:cNvPr id="2051" name="Picture 3" descr="d:\Desktop\07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4286216" y="3212016"/>
            <a:ext cx="4857784" cy="3645984"/>
          </a:xfrm>
          <a:prstGeom prst="rect">
            <a:avLst/>
          </a:prstGeom>
          <a:blipFill dpi="0" rotWithShape="1">
            <a:blip r:embed="rId4" cstate="email">
              <a:alphaModFix amt="84000"/>
            </a:blip>
            <a:srcRect/>
            <a:stretch>
              <a:fillRect/>
            </a:stretch>
          </a:blipFill>
          <a:ln>
            <a:noFill/>
          </a:ln>
        </p:spPr>
      </p:pic>
      <p:pic>
        <p:nvPicPr>
          <p:cNvPr id="7169" name="Picture 1" descr="d:\Desktop\icon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214686"/>
            <a:ext cx="4500562" cy="36433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00562" y="5214950"/>
            <a:ext cx="4643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230993"/>
                </a:solidFill>
              </a:rPr>
              <a:t>Работу выполнили ученики 10</a:t>
            </a:r>
            <a:r>
              <a:rPr lang="ru-RU" sz="1600" b="1" dirty="0" smtClean="0">
                <a:solidFill>
                  <a:srgbClr val="230993"/>
                </a:solidFill>
              </a:rPr>
              <a:t>го</a:t>
            </a:r>
            <a:r>
              <a:rPr lang="ru-RU" sz="2000" b="1" dirty="0" smtClean="0">
                <a:solidFill>
                  <a:srgbClr val="230993"/>
                </a:solidFill>
              </a:rPr>
              <a:t> класса Советской СОШ :   Галочкин  Сергей, Курлов Александр </a:t>
            </a:r>
          </a:p>
          <a:p>
            <a:r>
              <a:rPr lang="ru-RU" sz="2000" b="1" dirty="0" smtClean="0">
                <a:solidFill>
                  <a:srgbClr val="230993"/>
                </a:solidFill>
              </a:rPr>
              <a:t> учитель географии:  Ломаченко  Ирина Алексеевна</a:t>
            </a:r>
            <a:endParaRPr lang="ru-RU" sz="2000" b="1" dirty="0">
              <a:solidFill>
                <a:srgbClr val="2309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74819309_large_img_110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714628"/>
            <a:ext cx="4143372" cy="4143372"/>
          </a:xfrm>
          <a:prstGeom prst="rect">
            <a:avLst/>
          </a:prstGeom>
          <a:noFill/>
        </p:spPr>
      </p:pic>
      <p:pic>
        <p:nvPicPr>
          <p:cNvPr id="6" name="Picture 3" descr="d:\Desktop\f824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3071810"/>
          </a:xfrm>
          <a:prstGeom prst="rect">
            <a:avLst/>
          </a:prstGeom>
          <a:noFill/>
        </p:spPr>
      </p:pic>
      <p:pic>
        <p:nvPicPr>
          <p:cNvPr id="1028" name="Picture 4" descr="d:\Desktop\экономика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143373" y="3071810"/>
            <a:ext cx="5000627" cy="3786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d:\Desktop\d3d3LmFway10dWxhLnJ1L2Fzc2V0cy9pbWFnZXMvZmVkZXJhbC8yOTYvMDA1LmpwZw==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3378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0"/>
            <a:ext cx="5857884" cy="6858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230993"/>
                </a:solidFill>
              </a:rPr>
              <a:t/>
            </a:r>
            <a:br>
              <a:rPr lang="ru-RU" b="1" dirty="0" smtClean="0">
                <a:solidFill>
                  <a:srgbClr val="230993"/>
                </a:solidFill>
              </a:rPr>
            </a:br>
            <a:r>
              <a:rPr lang="ru-RU" b="1" dirty="0" smtClean="0">
                <a:solidFill>
                  <a:srgbClr val="230993"/>
                </a:solidFill>
              </a:rPr>
              <a:t/>
            </a:r>
            <a:br>
              <a:rPr lang="ru-RU" b="1" dirty="0" smtClean="0">
                <a:solidFill>
                  <a:srgbClr val="230993"/>
                </a:solidFill>
              </a:rPr>
            </a:br>
            <a:r>
              <a:rPr lang="ru-RU" b="1" dirty="0" smtClean="0">
                <a:solidFill>
                  <a:srgbClr val="230993"/>
                </a:solidFill>
              </a:rPr>
              <a:t/>
            </a:r>
            <a:br>
              <a:rPr lang="ru-RU" b="1" dirty="0" smtClean="0">
                <a:solidFill>
                  <a:srgbClr val="230993"/>
                </a:solidFill>
              </a:rPr>
            </a:br>
            <a:r>
              <a:rPr lang="ru-RU" b="1" dirty="0" smtClean="0">
                <a:solidFill>
                  <a:srgbClr val="230993"/>
                </a:solidFill>
              </a:rPr>
              <a:t/>
            </a:r>
            <a:br>
              <a:rPr lang="ru-RU" b="1" dirty="0" smtClean="0">
                <a:solidFill>
                  <a:srgbClr val="230993"/>
                </a:solidFill>
              </a:rPr>
            </a:br>
            <a:r>
              <a:rPr lang="ru-RU" b="1" dirty="0" smtClean="0">
                <a:solidFill>
                  <a:srgbClr val="230993"/>
                </a:solidFill>
              </a:rPr>
              <a:t>  </a:t>
            </a:r>
            <a:r>
              <a:rPr lang="ru-RU" sz="3600" b="1" dirty="0" smtClean="0">
                <a:solidFill>
                  <a:srgbClr val="230993"/>
                </a:solidFill>
              </a:rPr>
              <a:t>Благодаря благоприятным   климатическим условиям , позволяющим заготавливать сочные корма, «Племзавод „Большемурашкинский“» занимается разведением крупного рогатого скота «швицкой» породы</a:t>
            </a:r>
            <a:endParaRPr lang="ru-RU" b="1" dirty="0">
              <a:solidFill>
                <a:srgbClr val="2309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2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20DD1"/>
                </a:solidFill>
              </a:rPr>
              <a:t>Продажа племенного скота в другие регионы страны</a:t>
            </a:r>
            <a:endParaRPr lang="ru-RU" b="1" dirty="0">
              <a:solidFill>
                <a:srgbClr val="320DD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700808"/>
            <a:ext cx="9309720" cy="5157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1.Ингушетия 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2.Татарстан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3.Северная Осетия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4.Костромская область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5.Тульская область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6.Воронежская область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7.Тамбовская область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8.Ростовская область</a:t>
            </a: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9.Районы Нижегородской области</a:t>
            </a:r>
          </a:p>
          <a:p>
            <a:pPr>
              <a:buNone/>
            </a:pPr>
            <a:endParaRPr lang="ru-RU" b="1" dirty="0">
              <a:solidFill>
                <a:srgbClr val="320DD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2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17728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320DD1"/>
                </a:solidFill>
              </a:rPr>
              <a:t>Участие в животноводческих конкурсах </a:t>
            </a:r>
            <a:r>
              <a:rPr lang="ru-RU" b="1" dirty="0" err="1" smtClean="0">
                <a:solidFill>
                  <a:srgbClr val="320DD1"/>
                </a:solidFill>
              </a:rPr>
              <a:t>плем.скота</a:t>
            </a:r>
            <a:r>
              <a:rPr lang="ru-RU" b="1" dirty="0" smtClean="0">
                <a:solidFill>
                  <a:srgbClr val="320DD1"/>
                </a:solidFill>
              </a:rPr>
              <a:t> </a:t>
            </a:r>
            <a:r>
              <a:rPr lang="ru-RU" b="1" dirty="0" err="1" smtClean="0">
                <a:solidFill>
                  <a:srgbClr val="320DD1"/>
                </a:solidFill>
              </a:rPr>
              <a:t>племзавода</a:t>
            </a:r>
            <a:r>
              <a:rPr lang="ru-RU" b="1" dirty="0" smtClean="0">
                <a:solidFill>
                  <a:srgbClr val="320DD1"/>
                </a:solidFill>
              </a:rPr>
              <a:t> «</a:t>
            </a:r>
            <a:r>
              <a:rPr lang="ru-RU" b="1" dirty="0" err="1" smtClean="0">
                <a:solidFill>
                  <a:srgbClr val="320DD1"/>
                </a:solidFill>
              </a:rPr>
              <a:t>Большемурашкинский</a:t>
            </a:r>
            <a:r>
              <a:rPr lang="ru-RU" b="1" dirty="0" smtClean="0">
                <a:solidFill>
                  <a:srgbClr val="320DD1"/>
                </a:solidFill>
              </a:rPr>
              <a:t>»</a:t>
            </a:r>
            <a:endParaRPr lang="ru-RU" b="1" dirty="0">
              <a:solidFill>
                <a:srgbClr val="320DD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8133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320DD1"/>
                </a:solidFill>
              </a:rPr>
              <a:t>«Золотая Осень» Москва ВДНХ (ежегодно)</a:t>
            </a:r>
          </a:p>
          <a:p>
            <a:r>
              <a:rPr lang="ru-RU" b="1" dirty="0" smtClean="0">
                <a:solidFill>
                  <a:srgbClr val="320DD1"/>
                </a:solidFill>
              </a:rPr>
              <a:t>Конкурс «Агроферма» Москва</a:t>
            </a:r>
          </a:p>
          <a:p>
            <a:r>
              <a:rPr lang="ru-RU" b="1" dirty="0" smtClean="0">
                <a:solidFill>
                  <a:srgbClr val="320DD1"/>
                </a:solidFill>
              </a:rPr>
              <a:t>Областной конкурс  «Волжская элита» Нижний Новгород.</a:t>
            </a:r>
          </a:p>
          <a:p>
            <a:r>
              <a:rPr lang="ru-RU" b="1" dirty="0" smtClean="0">
                <a:solidFill>
                  <a:srgbClr val="320DD1"/>
                </a:solidFill>
              </a:rPr>
              <a:t>Областной конкурс «</a:t>
            </a:r>
            <a:r>
              <a:rPr lang="ru-RU" b="1" dirty="0" err="1" smtClean="0">
                <a:solidFill>
                  <a:srgbClr val="320DD1"/>
                </a:solidFill>
              </a:rPr>
              <a:t>Агрофест</a:t>
            </a:r>
            <a:r>
              <a:rPr lang="ru-RU" b="1" dirty="0" smtClean="0">
                <a:solidFill>
                  <a:srgbClr val="320DD1"/>
                </a:solidFill>
              </a:rPr>
              <a:t>» в Работках</a:t>
            </a:r>
          </a:p>
          <a:p>
            <a:endParaRPr lang="ru-RU" b="1" dirty="0" smtClean="0">
              <a:solidFill>
                <a:srgbClr val="320DD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320DD1"/>
                </a:solidFill>
              </a:rPr>
              <a:t>   В основном на конкурсах коровы </a:t>
            </a:r>
            <a:r>
              <a:rPr lang="ru-RU" b="1" dirty="0" err="1" smtClean="0">
                <a:solidFill>
                  <a:srgbClr val="320DD1"/>
                </a:solidFill>
              </a:rPr>
              <a:t>племзавода</a:t>
            </a:r>
            <a:r>
              <a:rPr lang="ru-RU" b="1" dirty="0" smtClean="0">
                <a:solidFill>
                  <a:srgbClr val="320DD1"/>
                </a:solidFill>
              </a:rPr>
              <a:t> «</a:t>
            </a:r>
            <a:r>
              <a:rPr lang="ru-RU" b="1" dirty="0" err="1" smtClean="0">
                <a:solidFill>
                  <a:srgbClr val="320DD1"/>
                </a:solidFill>
              </a:rPr>
              <a:t>Большемурашкинский</a:t>
            </a:r>
            <a:r>
              <a:rPr lang="ru-RU" b="1" dirty="0" smtClean="0">
                <a:solidFill>
                  <a:srgbClr val="320DD1"/>
                </a:solidFill>
              </a:rPr>
              <a:t>» получали </a:t>
            </a:r>
            <a:r>
              <a:rPr lang="ru-RU" sz="4400" b="1" dirty="0" smtClean="0">
                <a:solidFill>
                  <a:srgbClr val="0307AD"/>
                </a:solidFill>
              </a:rPr>
              <a:t>золото</a:t>
            </a:r>
            <a:r>
              <a:rPr lang="ru-RU" b="1" dirty="0" smtClean="0">
                <a:solidFill>
                  <a:srgbClr val="320DD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82000"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5527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409EA"/>
                </a:solidFill>
              </a:rPr>
              <a:t>Продажа </a:t>
            </a:r>
            <a:r>
              <a:rPr lang="ru-RU" b="1" dirty="0" err="1" smtClean="0">
                <a:solidFill>
                  <a:srgbClr val="0409EA"/>
                </a:solidFill>
              </a:rPr>
              <a:t>плем</a:t>
            </a:r>
            <a:r>
              <a:rPr lang="ru-RU" b="1" dirty="0" smtClean="0">
                <a:solidFill>
                  <a:srgbClr val="0409EA"/>
                </a:solidFill>
              </a:rPr>
              <a:t>. быков на семя в Нижегородское объединение по племенной работе</a:t>
            </a:r>
            <a:endParaRPr lang="ru-RU" b="1" dirty="0">
              <a:solidFill>
                <a:srgbClr val="0409E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28498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09EA"/>
                </a:solidFill>
              </a:rPr>
              <a:t>       Бык Желатин – 2000 год</a:t>
            </a:r>
            <a:endParaRPr lang="ru-RU" sz="2400" b="1" dirty="0">
              <a:solidFill>
                <a:srgbClr val="0409E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242088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09EA"/>
                </a:solidFill>
              </a:rPr>
              <a:t>Бык  Датчик – 1998 год</a:t>
            </a:r>
            <a:endParaRPr lang="ru-RU" sz="2400" b="1" dirty="0">
              <a:solidFill>
                <a:srgbClr val="0409EA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414908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09EA"/>
                </a:solidFill>
              </a:rPr>
              <a:t>     Бык Лужок – 2002 год</a:t>
            </a:r>
            <a:endParaRPr lang="ru-RU" sz="2400" b="1" dirty="0">
              <a:solidFill>
                <a:srgbClr val="0409EA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01317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409EA"/>
                </a:solidFill>
              </a:rPr>
              <a:t>Бык Лорд – 2003 год</a:t>
            </a:r>
            <a:endParaRPr lang="ru-RU" sz="2400" b="1" dirty="0">
              <a:solidFill>
                <a:srgbClr val="0409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147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      Благодаря благоприятным   климатическим условиям , позволяющим заготавливать сочные корма, «Племзавод „Большемурашкинский“» занимается разведением крупного рогатого скота «швицкой» породы</vt:lpstr>
      <vt:lpstr>Продажа племенного скота в другие регионы страны</vt:lpstr>
      <vt:lpstr>Участие в животноводческих конкурсах плем.скота племзавода «Большемурашкинский»</vt:lpstr>
      <vt:lpstr>Продажа плем. быков на семя в Нижегородское объединение по племенной работе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user01</dc:creator>
  <cp:lastModifiedBy>Ирина</cp:lastModifiedBy>
  <cp:revision>91</cp:revision>
  <dcterms:created xsi:type="dcterms:W3CDTF">2015-03-15T16:07:58Z</dcterms:created>
  <dcterms:modified xsi:type="dcterms:W3CDTF">2015-08-18T21:20:16Z</dcterms:modified>
</cp:coreProperties>
</file>