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71" r:id="rId4"/>
    <p:sldId id="276" r:id="rId5"/>
    <p:sldId id="272" r:id="rId6"/>
    <p:sldId id="273" r:id="rId7"/>
    <p:sldId id="274" r:id="rId8"/>
    <p:sldId id="27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80000"/>
    <a:srgbClr val="990000"/>
    <a:srgbClr val="FF0000"/>
    <a:srgbClr val="66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660" autoAdjust="0"/>
  </p:normalViewPr>
  <p:slideViewPr>
    <p:cSldViewPr>
      <p:cViewPr>
        <p:scale>
          <a:sx n="49" d="100"/>
          <a:sy n="49" d="100"/>
        </p:scale>
        <p:origin x="-1098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4E8ABED-944E-4D62-AA49-B58C58C04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8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DCAEC-EB67-47E6-9597-D8F2E56D9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2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65FC9-FAEB-444C-8006-912BAA038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02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2BC7D-D467-46F1-8F5F-0E1557A26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423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C04A2-8CD0-4090-9C24-CB49B0B69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495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82B4A-38FB-4A4E-8C54-B928B5A51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86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6A587-62FC-4327-87F7-EA59D7FE8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2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30A10-461F-466D-AC22-09AD130FD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41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873AC-A54D-4DB8-A498-7E4CF54ED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6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29242-9301-4C8E-801A-42C5B3009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05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C25FC-0CA6-41C4-A0C5-2E06909E8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40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1E265-5180-4546-9C15-CD2E2B7E9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41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A7F24-0948-4248-90AC-F0268C010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227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7CBE6-AE64-4F54-B882-8593B069C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58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EFE1CFF-B06D-4962-ADC8-B19AE3728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00525" y="3286125"/>
            <a:ext cx="4943475" cy="2743200"/>
          </a:xfrm>
        </p:spPr>
        <p:txBody>
          <a:bodyPr/>
          <a:lstStyle/>
          <a:p>
            <a:r>
              <a:rPr lang="ru-RU" altLang="ru-RU" b="1" i="1" dirty="0" smtClean="0">
                <a:solidFill>
                  <a:srgbClr val="580000"/>
                </a:solidFill>
              </a:rPr>
              <a:t>Автор:</a:t>
            </a:r>
          </a:p>
          <a:p>
            <a:r>
              <a:rPr lang="ru-RU" altLang="ru-RU" b="1" i="1" dirty="0" err="1" smtClean="0">
                <a:solidFill>
                  <a:srgbClr val="580000"/>
                </a:solidFill>
              </a:rPr>
              <a:t>Сахан</a:t>
            </a:r>
            <a:r>
              <a:rPr lang="ru-RU" altLang="ru-RU" b="1" i="1" dirty="0" smtClean="0">
                <a:solidFill>
                  <a:srgbClr val="580000"/>
                </a:solidFill>
              </a:rPr>
              <a:t> Любовь Алексеевна, </a:t>
            </a:r>
            <a:endParaRPr lang="ru-RU" altLang="ru-RU" b="1" i="1" dirty="0" smtClean="0">
              <a:solidFill>
                <a:srgbClr val="580000"/>
              </a:solidFill>
            </a:endParaRPr>
          </a:p>
          <a:p>
            <a:r>
              <a:rPr lang="ru-RU" altLang="ru-RU" b="1" i="1" dirty="0" smtClean="0">
                <a:solidFill>
                  <a:srgbClr val="580000"/>
                </a:solidFill>
              </a:rPr>
              <a:t>учитель </a:t>
            </a:r>
            <a:r>
              <a:rPr lang="ru-RU" altLang="ru-RU" b="1" i="1" dirty="0" smtClean="0">
                <a:solidFill>
                  <a:srgbClr val="580000"/>
                </a:solidFill>
              </a:rPr>
              <a:t>истории</a:t>
            </a:r>
          </a:p>
          <a:p>
            <a:r>
              <a:rPr lang="ru-RU" altLang="ru-RU" b="1" i="1" dirty="0" smtClean="0">
                <a:solidFill>
                  <a:srgbClr val="580000"/>
                </a:solidFill>
              </a:rPr>
              <a:t>ГБОУ СОШ №30 </a:t>
            </a:r>
            <a:r>
              <a:rPr lang="ru-RU" altLang="ru-RU" b="1" i="1" dirty="0" err="1" smtClean="0">
                <a:solidFill>
                  <a:srgbClr val="580000"/>
                </a:solidFill>
              </a:rPr>
              <a:t>г.Сызрани</a:t>
            </a:r>
            <a:r>
              <a:rPr lang="ru-RU" altLang="ru-RU" b="1" i="1" dirty="0" smtClean="0">
                <a:solidFill>
                  <a:srgbClr val="580000"/>
                </a:solidFill>
              </a:rPr>
              <a:t> </a:t>
            </a:r>
            <a:endParaRPr lang="ru-RU" altLang="ru-RU" b="1" i="1" dirty="0" smtClean="0">
              <a:solidFill>
                <a:srgbClr val="580000"/>
              </a:solidFill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071563" y="642938"/>
            <a:ext cx="8321675" cy="26654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60313"/>
                    </a:gs>
                    <a:gs pos="50000">
                      <a:srgbClr val="000000"/>
                    </a:gs>
                    <a:gs pos="100000">
                      <a:srgbClr val="060313"/>
                    </a:gs>
                  </a:gsLst>
                  <a:lin ang="5400000" scaled="1"/>
                </a:gradFill>
                <a:latin typeface="Impact"/>
              </a:rPr>
              <a:t> </a:t>
            </a: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071563" y="1000125"/>
            <a:ext cx="707231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smtClean="0"/>
              <a:t>Моя семья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smtClean="0"/>
              <a:t>в годы Великой Отечественной войны</a:t>
            </a:r>
            <a:endParaRPr lang="ru-RU" altLang="ru-RU" sz="4400" b="1" dirty="0"/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85750"/>
            <a:ext cx="5219700" cy="2735263"/>
          </a:xfrm>
        </p:spPr>
        <p:txBody>
          <a:bodyPr/>
          <a:lstStyle/>
          <a:p>
            <a:r>
              <a:rPr lang="ru-RU" altLang="ru-RU" sz="2800" b="1" i="1" smtClean="0">
                <a:solidFill>
                  <a:srgbClr val="990000"/>
                </a:solidFill>
              </a:rPr>
              <a:t>Вставай, страна огромная,</a:t>
            </a:r>
            <a:br>
              <a:rPr lang="ru-RU" altLang="ru-RU" sz="2800" b="1" i="1" smtClean="0">
                <a:solidFill>
                  <a:srgbClr val="990000"/>
                </a:solidFill>
              </a:rPr>
            </a:br>
            <a:r>
              <a:rPr lang="ru-RU" altLang="ru-RU" sz="2800" b="1" i="1" smtClean="0">
                <a:solidFill>
                  <a:srgbClr val="990000"/>
                </a:solidFill>
              </a:rPr>
              <a:t>Вставай на смертный бой </a:t>
            </a:r>
            <a:br>
              <a:rPr lang="ru-RU" altLang="ru-RU" sz="2800" b="1" i="1" smtClean="0">
                <a:solidFill>
                  <a:srgbClr val="990000"/>
                </a:solidFill>
              </a:rPr>
            </a:br>
            <a:r>
              <a:rPr lang="ru-RU" altLang="ru-RU" sz="2800" b="1" i="1" smtClean="0">
                <a:solidFill>
                  <a:srgbClr val="990000"/>
                </a:solidFill>
              </a:rPr>
              <a:t>С фашистской силой темною, </a:t>
            </a:r>
            <a:br>
              <a:rPr lang="ru-RU" altLang="ru-RU" sz="2800" b="1" i="1" smtClean="0">
                <a:solidFill>
                  <a:srgbClr val="990000"/>
                </a:solidFill>
              </a:rPr>
            </a:br>
            <a:r>
              <a:rPr lang="ru-RU" altLang="ru-RU" sz="2800" b="1" i="1" smtClean="0">
                <a:solidFill>
                  <a:srgbClr val="990000"/>
                </a:solidFill>
              </a:rPr>
              <a:t>С проклятою ордой!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3284538"/>
            <a:ext cx="8569325" cy="3573462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000" dirty="0" smtClean="0"/>
              <a:t>           </a:t>
            </a:r>
            <a:r>
              <a:rPr lang="ru-RU" altLang="ru-RU" sz="2000" dirty="0" smtClean="0"/>
              <a:t>Ассоциации</a:t>
            </a:r>
          </a:p>
          <a:p>
            <a:r>
              <a:rPr lang="ru-RU" altLang="ru-RU" sz="2000" dirty="0" smtClean="0">
                <a:solidFill>
                  <a:srgbClr val="580000"/>
                </a:solidFill>
              </a:rPr>
              <a:t>Война – это….(ученики озвучивают ответы)</a:t>
            </a:r>
          </a:p>
          <a:p>
            <a:pPr marL="0" indent="0">
              <a:buNone/>
            </a:pPr>
            <a:endParaRPr lang="ru-RU" altLang="ru-RU" sz="2000" dirty="0" smtClean="0">
              <a:solidFill>
                <a:srgbClr val="580000"/>
              </a:solidFill>
            </a:endParaRPr>
          </a:p>
          <a:p>
            <a:r>
              <a:rPr lang="ru-RU" altLang="ru-RU" sz="2000" dirty="0" smtClean="0">
                <a:solidFill>
                  <a:srgbClr val="580000"/>
                </a:solidFill>
              </a:rPr>
              <a:t>Что Вы знаете о В.О. войне?</a:t>
            </a:r>
          </a:p>
          <a:p>
            <a:r>
              <a:rPr lang="ru-RU" altLang="ru-RU" sz="2000" dirty="0" smtClean="0">
                <a:solidFill>
                  <a:srgbClr val="580000"/>
                </a:solidFill>
              </a:rPr>
              <a:t>Ваше отношение к войне?</a:t>
            </a:r>
          </a:p>
          <a:p>
            <a:r>
              <a:rPr lang="ru-RU" altLang="ru-RU" sz="2000" dirty="0" smtClean="0">
                <a:solidFill>
                  <a:srgbClr val="580000"/>
                </a:solidFill>
              </a:rPr>
              <a:t>Сызрань в годы В.О. войны (сообщение уч-ся)</a:t>
            </a:r>
          </a:p>
          <a:p>
            <a:pPr>
              <a:buFontTx/>
              <a:buNone/>
            </a:pPr>
            <a:r>
              <a:rPr lang="ru-RU" altLang="ru-RU" sz="2400" dirty="0" smtClean="0">
                <a:solidFill>
                  <a:srgbClr val="580000"/>
                </a:solidFill>
              </a:rPr>
              <a:t>Великая </a:t>
            </a:r>
            <a:r>
              <a:rPr lang="ru-RU" altLang="ru-RU" sz="2400" dirty="0" smtClean="0">
                <a:solidFill>
                  <a:srgbClr val="580000"/>
                </a:solidFill>
              </a:rPr>
              <a:t>Отечественная война</a:t>
            </a:r>
            <a:r>
              <a:rPr lang="ru-RU" altLang="ru-RU" sz="2000" dirty="0" smtClean="0">
                <a:solidFill>
                  <a:srgbClr val="580000"/>
                </a:solidFill>
              </a:rPr>
              <a:t> </a:t>
            </a:r>
            <a:r>
              <a:rPr lang="ru-RU" altLang="ru-RU" sz="2000" dirty="0" smtClean="0"/>
              <a:t>оказала огромное воздействие </a:t>
            </a:r>
            <a:r>
              <a:rPr lang="ru-RU" altLang="ru-RU" sz="2000" dirty="0" smtClean="0"/>
              <a:t> </a:t>
            </a:r>
            <a:r>
              <a:rPr lang="ru-RU" altLang="ru-RU" sz="2000" dirty="0" smtClean="0"/>
              <a:t>на дальнейший ход </a:t>
            </a:r>
            <a:r>
              <a:rPr lang="ru-RU" altLang="ru-RU" sz="2000" dirty="0" smtClean="0"/>
              <a:t>истории, но принесла огромное горе практически в каждую семью…</a:t>
            </a:r>
            <a:endParaRPr lang="ru-RU" altLang="ru-RU" sz="2000" dirty="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403350" y="765175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549275"/>
            <a:ext cx="7772400" cy="1470025"/>
          </a:xfrm>
        </p:spPr>
        <p:txBody>
          <a:bodyPr/>
          <a:lstStyle/>
          <a:p>
            <a:r>
              <a:rPr lang="ru-RU" altLang="ru-RU" b="1" i="1" smtClean="0">
                <a:solidFill>
                  <a:schemeClr val="tx1"/>
                </a:solidFill>
              </a:rPr>
              <a:t>Огромное горе войны коснулось каждой семьи…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0250" y="2714625"/>
            <a:ext cx="5249863" cy="2736850"/>
          </a:xfrm>
        </p:spPr>
        <p:txBody>
          <a:bodyPr/>
          <a:lstStyle/>
          <a:p>
            <a:pPr algn="r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2800" smtClean="0"/>
              <a:t>Я шлю письмо из сорок первого.</a:t>
            </a:r>
          </a:p>
          <a:p>
            <a:pPr algn="r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2800" smtClean="0"/>
              <a:t>Взгляни на снимок, человек родной.</a:t>
            </a:r>
          </a:p>
          <a:p>
            <a:pPr algn="r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2800" smtClean="0"/>
              <a:t>На нем я вместе с нашими ребятами.</a:t>
            </a:r>
          </a:p>
          <a:p>
            <a:pPr algn="r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2800" smtClean="0"/>
              <a:t>Ты посмотри, какой я молодой…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7772400" cy="1143000"/>
          </a:xfrm>
        </p:spPr>
        <p:txBody>
          <a:bodyPr/>
          <a:lstStyle/>
          <a:p>
            <a:r>
              <a:rPr lang="ru-RU" dirty="0" smtClean="0"/>
              <a:t>Какой след оставила Великая Отечественная война в Вашей семье?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4005064"/>
            <a:ext cx="7772400" cy="2090936"/>
          </a:xfrm>
        </p:spPr>
        <p:txBody>
          <a:bodyPr/>
          <a:lstStyle/>
          <a:p>
            <a:r>
              <a:rPr lang="ru-RU" dirty="0" smtClean="0"/>
              <a:t>Учащиеся  представляют материалы исследовательских работ «Моя семья в годы В. О. войны»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940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ф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643063"/>
            <a:ext cx="2714625" cy="3781425"/>
          </a:xfrm>
          <a:prstGeom prst="rect">
            <a:avLst/>
          </a:prstGeom>
          <a:noFill/>
          <a:ln w="9525">
            <a:pattFill prst="solidDmnd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642938" y="2428875"/>
            <a:ext cx="39243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u="sng" dirty="0"/>
              <a:t>Шапошников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u="sng" dirty="0"/>
              <a:t> Виктор Сергеевич –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dirty="0"/>
              <a:t>участник </a:t>
            </a:r>
            <a:r>
              <a:rPr lang="ru-RU" altLang="ru-RU" sz="2000" b="1" dirty="0" err="1"/>
              <a:t>В.О.войны</a:t>
            </a:r>
            <a:r>
              <a:rPr lang="ru-RU" altLang="ru-RU" sz="2000" b="1" dirty="0"/>
              <a:t>,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dirty="0"/>
              <a:t>прадед </a:t>
            </a:r>
            <a:r>
              <a:rPr lang="ru-RU" altLang="ru-RU" sz="2000" b="1" dirty="0" err="1"/>
              <a:t>Буториной</a:t>
            </a:r>
            <a:r>
              <a:rPr lang="ru-RU" altLang="ru-RU" sz="2000" b="1" dirty="0"/>
              <a:t> </a:t>
            </a:r>
            <a:r>
              <a:rPr lang="ru-RU" altLang="ru-RU" sz="2000" b="1" dirty="0" smtClean="0"/>
              <a:t>Анны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dirty="0" smtClean="0"/>
              <a:t>(защита проекта уч-ся)</a:t>
            </a:r>
            <a:endParaRPr lang="ru-RU" altLang="ru-RU" sz="20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WScan0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071813"/>
            <a:ext cx="2428875" cy="2738437"/>
          </a:xfrm>
          <a:prstGeom prst="rect">
            <a:avLst/>
          </a:prstGeom>
          <a:noFill/>
          <a:ln w="9525">
            <a:pattFill prst="zigZ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4" descr="SWScan00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85938"/>
            <a:ext cx="3722687" cy="2236787"/>
          </a:xfrm>
          <a:prstGeom prst="rect">
            <a:avLst/>
          </a:prstGeom>
          <a:noFill/>
          <a:ln w="9525">
            <a:pattFill prst="lgConfetti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851275" y="620713"/>
            <a:ext cx="4681538" cy="271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45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 i="1" u="sng" dirty="0"/>
              <a:t>Богачёв Николай Осипович-</a:t>
            </a:r>
          </a:p>
          <a:p>
            <a:pPr algn="ctr" eaLnBrk="1" hangingPunct="1">
              <a:lnSpc>
                <a:spcPct val="45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 i="1" dirty="0"/>
              <a:t>гвардии старший сержант,</a:t>
            </a:r>
          </a:p>
          <a:p>
            <a:pPr algn="ctr" eaLnBrk="1" hangingPunct="1">
              <a:lnSpc>
                <a:spcPct val="45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 i="1" dirty="0"/>
              <a:t>зенитчик,</a:t>
            </a:r>
          </a:p>
          <a:p>
            <a:pPr algn="ctr" eaLnBrk="1" hangingPunct="1">
              <a:lnSpc>
                <a:spcPct val="45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 i="1" dirty="0"/>
              <a:t> старший брат деда</a:t>
            </a:r>
          </a:p>
          <a:p>
            <a:pPr algn="ctr" eaLnBrk="1" hangingPunct="1">
              <a:lnSpc>
                <a:spcPct val="45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 i="1" dirty="0"/>
              <a:t> Максима </a:t>
            </a:r>
            <a:r>
              <a:rPr lang="ru-RU" altLang="ru-RU" sz="2400" b="1" i="1" dirty="0" smtClean="0"/>
              <a:t>Пестова</a:t>
            </a:r>
          </a:p>
          <a:p>
            <a:pPr algn="ctr" eaLnBrk="1" hangingPunct="1">
              <a:lnSpc>
                <a:spcPct val="45000"/>
              </a:lnSpc>
              <a:spcBef>
                <a:spcPct val="50000"/>
              </a:spcBef>
              <a:buFontTx/>
              <a:buNone/>
            </a:pPr>
            <a:endParaRPr lang="ru-RU" altLang="ru-RU" sz="2400" b="1" i="1" dirty="0" smtClean="0"/>
          </a:p>
          <a:p>
            <a:pPr algn="ctr" eaLnBrk="1" hangingPunct="1">
              <a:lnSpc>
                <a:spcPct val="45000"/>
              </a:lnSpc>
              <a:spcBef>
                <a:spcPct val="50000"/>
              </a:spcBef>
              <a:buNone/>
            </a:pPr>
            <a:r>
              <a:rPr lang="ru-RU" altLang="ru-RU" sz="2400" b="1" dirty="0" smtClean="0"/>
              <a:t>(защита проекта уч-ся)</a:t>
            </a:r>
          </a:p>
          <a:p>
            <a:pPr algn="ctr" eaLnBrk="1" hangingPunct="1">
              <a:lnSpc>
                <a:spcPct val="45000"/>
              </a:lnSpc>
              <a:spcBef>
                <a:spcPct val="50000"/>
              </a:spcBef>
              <a:buFontTx/>
              <a:buNone/>
            </a:pPr>
            <a:endParaRPr lang="ru-RU" altLang="ru-RU" sz="2400" b="1" i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ф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500313"/>
            <a:ext cx="2449513" cy="3284537"/>
          </a:xfrm>
          <a:prstGeom prst="rect">
            <a:avLst/>
          </a:prstGeom>
          <a:noFill/>
          <a:ln w="9525">
            <a:pattFill prst="lgConfetti">
              <a:fgClr>
                <a:srgbClr val="00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3500438" y="1785938"/>
            <a:ext cx="4968875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u="sng" dirty="0"/>
              <a:t>Битюгов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u="sng" dirty="0"/>
              <a:t>Василий Иванович</a:t>
            </a:r>
            <a:r>
              <a:rPr lang="ru-RU" altLang="ru-RU" sz="2400" b="1" dirty="0"/>
              <a:t> –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/>
              <a:t> </a:t>
            </a:r>
            <a:r>
              <a:rPr lang="ru-RU" altLang="ru-RU" sz="2000" b="1" dirty="0"/>
              <a:t>участник </a:t>
            </a:r>
            <a:r>
              <a:rPr lang="ru-RU" altLang="ru-RU" sz="2000" b="1" dirty="0" err="1"/>
              <a:t>В.О.войны</a:t>
            </a:r>
            <a:r>
              <a:rPr lang="ru-RU" altLang="ru-RU" sz="2000" b="1" dirty="0"/>
              <a:t>,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dirty="0"/>
              <a:t>моряк-сержант,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dirty="0"/>
              <a:t> учитель истории и географии,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dirty="0"/>
              <a:t> дедушка Дергачева </a:t>
            </a:r>
            <a:r>
              <a:rPr lang="ru-RU" altLang="ru-RU" sz="2000" b="1" dirty="0" smtClean="0"/>
              <a:t>Дмитрия</a:t>
            </a:r>
          </a:p>
          <a:p>
            <a:pPr algn="ctr" eaLnBrk="1" hangingPunct="1">
              <a:spcBef>
                <a:spcPct val="50000"/>
              </a:spcBef>
              <a:buNone/>
            </a:pPr>
            <a:r>
              <a:rPr lang="ru-RU" altLang="ru-RU" sz="2000" b="1" dirty="0" smtClean="0"/>
              <a:t>(защита проекта уч-ся)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0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285750"/>
            <a:ext cx="8059737" cy="2214563"/>
          </a:xfrm>
        </p:spPr>
        <p:txBody>
          <a:bodyPr/>
          <a:lstStyle/>
          <a:p>
            <a:r>
              <a:rPr lang="ru-RU" altLang="ru-RU" sz="3200" b="1" dirty="0" smtClean="0"/>
              <a:t>     </a:t>
            </a:r>
            <a:r>
              <a:rPr lang="ru-RU" altLang="ru-RU" sz="2000" b="1" dirty="0" smtClean="0"/>
              <a:t>Краткий обзор </a:t>
            </a:r>
            <a:r>
              <a:rPr lang="ru-RU" altLang="ru-RU" sz="2000" b="1" dirty="0" smtClean="0"/>
              <a:t>истории </a:t>
            </a:r>
            <a:r>
              <a:rPr lang="ru-RU" altLang="ru-RU" sz="2000" b="1" dirty="0" smtClean="0"/>
              <a:t>периода Великой Отечественной войны показал, что подвиг народа </a:t>
            </a:r>
            <a:br>
              <a:rPr lang="ru-RU" altLang="ru-RU" sz="2000" b="1" dirty="0" smtClean="0"/>
            </a:br>
            <a:r>
              <a:rPr lang="ru-RU" altLang="ru-RU" sz="2000" b="1" dirty="0" smtClean="0"/>
              <a:t>не остается в прошлом. </a:t>
            </a:r>
            <a:br>
              <a:rPr lang="ru-RU" altLang="ru-RU" sz="2000" b="1" dirty="0" smtClean="0"/>
            </a:br>
            <a:r>
              <a:rPr lang="ru-RU" altLang="ru-RU" sz="2000" b="1" dirty="0" smtClean="0"/>
              <a:t>    Каждая семья помнит своих ГЕРОЕВ, гордится ими.</a:t>
            </a:r>
            <a:br>
              <a:rPr lang="ru-RU" altLang="ru-RU" sz="2000" b="1" dirty="0" smtClean="0"/>
            </a:br>
            <a:r>
              <a:rPr lang="ru-RU" altLang="ru-RU" sz="2000" b="1" dirty="0" smtClean="0"/>
              <a:t>Давайте хранить память и передавать ее будущим поколениям!</a:t>
            </a: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3071813" y="3000375"/>
            <a:ext cx="2967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/>
              <a:t>Вопросы и задания:</a:t>
            </a:r>
            <a:endParaRPr lang="ru-RU" altLang="ru-RU" sz="2400"/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500063" y="3571875"/>
            <a:ext cx="8143875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2400" dirty="0" smtClean="0"/>
              <a:t>Выучите </a:t>
            </a:r>
            <a:r>
              <a:rPr lang="ru-RU" altLang="ru-RU" sz="2400" dirty="0"/>
              <a:t>наизусть стихотворение любимого поэта о Великой Отечественной </a:t>
            </a:r>
            <a:r>
              <a:rPr lang="ru-RU" altLang="ru-RU" sz="2400" dirty="0" smtClean="0"/>
              <a:t>войне.</a:t>
            </a:r>
            <a:endParaRPr lang="ru-RU" altLang="ru-RU" sz="24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2400" dirty="0"/>
              <a:t>Напишите эссе на тему: </a:t>
            </a:r>
            <a:r>
              <a:rPr lang="ru-RU" altLang="ru-RU" sz="2400" dirty="0" smtClean="0"/>
              <a:t>«Есть ли место войне на Земле ?»</a:t>
            </a:r>
            <a:endParaRPr lang="ru-RU" altLang="ru-RU" sz="24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2400" dirty="0"/>
              <a:t>Подготовьте проект </a:t>
            </a:r>
            <a:r>
              <a:rPr lang="ru-RU" altLang="ru-RU" sz="2400" dirty="0" smtClean="0"/>
              <a:t>«Земляки-фронтовики».</a:t>
            </a:r>
            <a:endParaRPr lang="ru-RU" altLang="ru-RU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</TotalTime>
  <Words>248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Times New Roman</vt:lpstr>
      <vt:lpstr>Arial</vt:lpstr>
      <vt:lpstr>Wingdings 2</vt:lpstr>
      <vt:lpstr>Оформление по умолчанию</vt:lpstr>
      <vt:lpstr>Презентация PowerPoint</vt:lpstr>
      <vt:lpstr>Вставай, страна огромная, Вставай на смертный бой  С фашистской силой темною,  С проклятою ордой!</vt:lpstr>
      <vt:lpstr>Огромное горе войны коснулось каждой семьи…</vt:lpstr>
      <vt:lpstr>Какой след оставила Великая Отечественная война в Вашей семье?</vt:lpstr>
      <vt:lpstr>Презентация PowerPoint</vt:lpstr>
      <vt:lpstr>Презентация PowerPoint</vt:lpstr>
      <vt:lpstr>Презентация PowerPoint</vt:lpstr>
      <vt:lpstr>     Краткий обзор истории периода Великой Отечественной войны показал, что подвиг народа  не остается в прошлом.      Каждая семья помнит своих ГЕРОЕВ, гордится ими. Давайте хранить память и передавать ее будущим поколениям!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mc1</dc:creator>
  <cp:lastModifiedBy>Любовь</cp:lastModifiedBy>
  <cp:revision>60</cp:revision>
  <dcterms:created xsi:type="dcterms:W3CDTF">2005-02-11T06:31:46Z</dcterms:created>
  <dcterms:modified xsi:type="dcterms:W3CDTF">2015-08-06T06:09:50Z</dcterms:modified>
</cp:coreProperties>
</file>