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0" r:id="rId15"/>
    <p:sldId id="276" r:id="rId16"/>
    <p:sldId id="277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Кто такие пираты? </a:t>
            </a:r>
            <a:endParaRPr lang="ru-RU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А) Политики;</a:t>
            </a:r>
          </a:p>
          <a:p>
            <a:pPr>
              <a:buNone/>
            </a:pPr>
            <a:r>
              <a:rPr lang="ru-RU" sz="4800" dirty="0" smtClean="0"/>
              <a:t>Б) Разбойники;</a:t>
            </a:r>
          </a:p>
          <a:p>
            <a:pPr>
              <a:buNone/>
            </a:pPr>
            <a:r>
              <a:rPr lang="ru-RU" sz="4800" dirty="0" smtClean="0"/>
              <a:t>В) Рыбаки;</a:t>
            </a:r>
          </a:p>
          <a:p>
            <a:pPr>
              <a:buNone/>
            </a:pPr>
            <a:r>
              <a:rPr lang="ru-RU" sz="4800" dirty="0" smtClean="0"/>
              <a:t>Г) Моряки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62500" lnSpcReduction="20000"/>
          </a:bodyPr>
          <a:lstStyle/>
          <a:p>
            <a:r>
              <a:rPr lang="ru-RU" sz="3800" i="1" dirty="0" smtClean="0"/>
              <a:t> 1. Каждый Настоящий Пират должен гордиться своим громким именем.</a:t>
            </a:r>
            <a:endParaRPr lang="ru-RU" sz="3800" dirty="0" smtClean="0"/>
          </a:p>
          <a:p>
            <a:r>
              <a:rPr lang="ru-RU" sz="3800" i="1" dirty="0" smtClean="0"/>
              <a:t>2. Для пирата существует лишь один закон – Пиратский кодекс чести.</a:t>
            </a:r>
            <a:endParaRPr lang="ru-RU" sz="3800" dirty="0" smtClean="0"/>
          </a:p>
          <a:p>
            <a:r>
              <a:rPr lang="ru-RU" sz="3800" i="1" dirty="0" smtClean="0"/>
              <a:t>3. Для пирата существует лишь одна семья – Пиратское братство.</a:t>
            </a:r>
            <a:endParaRPr lang="ru-RU" sz="3800" dirty="0" smtClean="0"/>
          </a:p>
          <a:p>
            <a:r>
              <a:rPr lang="ru-RU" sz="3800" i="1" dirty="0" smtClean="0"/>
              <a:t>4. Для пирата существует лишь один дом – пиратский корабль.</a:t>
            </a:r>
            <a:endParaRPr lang="ru-RU" sz="3800" dirty="0" smtClean="0"/>
          </a:p>
          <a:p>
            <a:r>
              <a:rPr lang="ru-RU" sz="3800" i="1" dirty="0" smtClean="0"/>
              <a:t>5. Для пирата существует лишь один образец подражания – его великие предшественники.</a:t>
            </a:r>
            <a:endParaRPr lang="ru-RU" sz="3800" dirty="0" smtClean="0"/>
          </a:p>
          <a:p>
            <a:r>
              <a:rPr lang="ru-RU" sz="3800" i="1" dirty="0" smtClean="0"/>
              <a:t>6. Жизнь пирата – непрестанная цепь сражений.</a:t>
            </a:r>
            <a:endParaRPr lang="ru-RU" sz="3800" dirty="0" smtClean="0"/>
          </a:p>
          <a:p>
            <a:r>
              <a:rPr lang="ru-RU" sz="3800" i="1" dirty="0" smtClean="0"/>
              <a:t>7. Самые страшные преступления для настоящего пирата – это предательство и трусость.</a:t>
            </a:r>
            <a:endParaRPr lang="ru-RU" sz="3800" dirty="0" smtClean="0"/>
          </a:p>
          <a:p>
            <a:r>
              <a:rPr lang="ru-RU" sz="3800" i="1" dirty="0" smtClean="0"/>
              <a:t>8. Пират должен быть всегда готов рисковать своей жизнью.</a:t>
            </a:r>
            <a:endParaRPr lang="ru-RU" sz="3800" dirty="0" smtClean="0"/>
          </a:p>
          <a:p>
            <a:r>
              <a:rPr lang="ru-RU" sz="3800" i="1" dirty="0" smtClean="0"/>
              <a:t>9. Каждый пират должен быть отчаянным и смелым, трусость в бою карается.</a:t>
            </a:r>
            <a:endParaRPr lang="ru-RU" sz="3800" dirty="0" smtClean="0"/>
          </a:p>
          <a:p>
            <a:r>
              <a:rPr lang="ru-RU" sz="3800" i="1" dirty="0" smtClean="0"/>
              <a:t>10. Каждый пират обязан подчиняться вышестоящим по рангу.</a:t>
            </a:r>
            <a:endParaRPr lang="ru-RU" sz="3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4533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11. Пистолеты, сабли и остальное оружие должны содержаться в чистоте и полной готовности.</a:t>
            </a:r>
          </a:p>
          <a:p>
            <a:r>
              <a:rPr lang="ru-RU" dirty="0" smtClean="0"/>
              <a:t>12. Пирату запрещается использовать на корабле нецензурные выражения.</a:t>
            </a:r>
          </a:p>
          <a:p>
            <a:r>
              <a:rPr lang="ru-RU" dirty="0" smtClean="0"/>
              <a:t>13. Для выражения своих мыслей и чувств пират может использовать слова из пиратского жаргона, разрешённые на корабле.</a:t>
            </a:r>
          </a:p>
          <a:p>
            <a:r>
              <a:rPr lang="ru-RU" dirty="0" smtClean="0"/>
              <a:t>14. Если любой из членов команды будет уличён в воровстве или нечестной игре, он должен быть наказан.</a:t>
            </a:r>
          </a:p>
          <a:p>
            <a:r>
              <a:rPr lang="ru-RU" dirty="0" smtClean="0"/>
              <a:t>15. Женщинам разрешено становиться </a:t>
            </a:r>
            <a:r>
              <a:rPr lang="ru-RU" dirty="0" err="1" smtClean="0"/>
              <a:t>пиратками</a:t>
            </a:r>
            <a:r>
              <a:rPr lang="ru-RU" dirty="0" smtClean="0"/>
              <a:t> только в том случае, если они не уступают мужчинам в следующих качествах: решительности, смелости и силе воли.</a:t>
            </a:r>
          </a:p>
          <a:p>
            <a:r>
              <a:rPr lang="ru-RU" dirty="0" smtClean="0"/>
              <a:t>16. Когда пират проходит определённое количество сражений, приобретает необходимый опыт и навыки, он получает повышение в звании, согласно Пиратскому рангу.</a:t>
            </a:r>
          </a:p>
          <a:p>
            <a:r>
              <a:rPr lang="ru-RU" dirty="0" smtClean="0"/>
              <a:t>17. Чёрная метка – знак наказания, клеймо на репутации пирата за несоблюдение кодекса.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547664" y="0"/>
            <a:ext cx="619268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err="1" smtClean="0">
                <a:solidFill>
                  <a:schemeClr val="tx2">
                    <a:lumMod val="75000"/>
                  </a:schemeClr>
                </a:solidFill>
              </a:rPr>
              <a:t>Кракен</a:t>
            </a: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 – это…</a:t>
            </a:r>
            <a:endParaRPr lang="ru-RU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А) Название корабля;</a:t>
            </a:r>
          </a:p>
          <a:p>
            <a:pPr>
              <a:buNone/>
            </a:pPr>
            <a:r>
              <a:rPr lang="ru-RU" sz="4800" dirty="0" smtClean="0"/>
              <a:t>Б) Пиратский флаг;</a:t>
            </a:r>
          </a:p>
          <a:p>
            <a:pPr>
              <a:buNone/>
            </a:pPr>
            <a:r>
              <a:rPr lang="ru-RU" sz="4800" dirty="0" smtClean="0"/>
              <a:t>В) Морское чудовище; </a:t>
            </a:r>
          </a:p>
          <a:p>
            <a:pPr>
              <a:buNone/>
            </a:pPr>
            <a:r>
              <a:rPr lang="ru-RU" sz="4800" dirty="0" smtClean="0"/>
              <a:t>Г) Растение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Прозвище Эдварда </a:t>
            </a:r>
            <a:r>
              <a:rPr lang="ru-RU" sz="6000" b="1" dirty="0" err="1" smtClean="0">
                <a:solidFill>
                  <a:schemeClr val="tx2">
                    <a:lumMod val="75000"/>
                  </a:schemeClr>
                </a:solidFill>
              </a:rPr>
              <a:t>Тича</a:t>
            </a:r>
            <a:endParaRPr lang="ru-RU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А) Призрак; </a:t>
            </a:r>
          </a:p>
          <a:p>
            <a:pPr>
              <a:buNone/>
            </a:pPr>
            <a:r>
              <a:rPr lang="ru-RU" sz="4800" dirty="0" smtClean="0"/>
              <a:t>Б) Дикий кот; </a:t>
            </a:r>
          </a:p>
          <a:p>
            <a:pPr>
              <a:buNone/>
            </a:pPr>
            <a:r>
              <a:rPr lang="ru-RU" sz="4800" dirty="0" smtClean="0"/>
              <a:t>В) Чёрная борода; </a:t>
            </a:r>
          </a:p>
          <a:p>
            <a:pPr>
              <a:buNone/>
            </a:pPr>
            <a:r>
              <a:rPr lang="ru-RU" sz="4800" dirty="0" smtClean="0"/>
              <a:t>Г) Красноглазый дьявол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sz="6000" b="1" dirty="0" err="1" smtClean="0">
                <a:solidFill>
                  <a:schemeClr val="tx2">
                    <a:lumMod val="75000"/>
                  </a:schemeClr>
                </a:solidFill>
              </a:rPr>
              <a:t>Шанти</a:t>
            </a: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» - это</a:t>
            </a:r>
            <a:endParaRPr lang="ru-RU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А) Остров; </a:t>
            </a:r>
          </a:p>
          <a:p>
            <a:pPr>
              <a:buNone/>
            </a:pPr>
            <a:r>
              <a:rPr lang="ru-RU" sz="4800" dirty="0" smtClean="0"/>
              <a:t>Б) Песни;</a:t>
            </a:r>
          </a:p>
          <a:p>
            <a:pPr>
              <a:buNone/>
            </a:pPr>
            <a:r>
              <a:rPr lang="ru-RU" sz="4800" dirty="0" smtClean="0"/>
              <a:t>В) Танец; </a:t>
            </a:r>
          </a:p>
          <a:p>
            <a:pPr>
              <a:buNone/>
            </a:pPr>
            <a:r>
              <a:rPr lang="ru-RU" sz="4800" dirty="0" smtClean="0"/>
              <a:t>Г) Музыкальный инструмент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Что такое «кодекс пиратской чести»? </a:t>
            </a:r>
            <a:endParaRPr lang="ru-RU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ru-RU" sz="4800" dirty="0" smtClean="0"/>
              <a:t>А) Лондонская газета 1973 года </a:t>
            </a:r>
          </a:p>
          <a:p>
            <a:pPr>
              <a:buNone/>
            </a:pPr>
            <a:r>
              <a:rPr lang="ru-RU" sz="4800" dirty="0" smtClean="0"/>
              <a:t>Б) Пиратский закон</a:t>
            </a:r>
          </a:p>
          <a:p>
            <a:pPr>
              <a:buNone/>
            </a:pPr>
            <a:r>
              <a:rPr lang="ru-RU" sz="4800" dirty="0" smtClean="0"/>
              <a:t> В) Корабль  Генри Моргана</a:t>
            </a:r>
          </a:p>
          <a:p>
            <a:pPr>
              <a:buNone/>
            </a:pPr>
            <a:r>
              <a:rPr lang="ru-RU" sz="4800" dirty="0" smtClean="0"/>
              <a:t> Г) Игра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err="1" smtClean="0">
                <a:solidFill>
                  <a:schemeClr val="tx2">
                    <a:lumMod val="75000"/>
                  </a:schemeClr>
                </a:solidFill>
              </a:rPr>
              <a:t>Приватиры</a:t>
            </a: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(каперы) – это…</a:t>
            </a:r>
            <a:endParaRPr lang="ru-RU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ru-RU" sz="4800" dirty="0" smtClean="0"/>
              <a:t>А) Русский пираты </a:t>
            </a:r>
          </a:p>
          <a:p>
            <a:pPr>
              <a:buNone/>
            </a:pPr>
            <a:r>
              <a:rPr lang="ru-RU" sz="4800" dirty="0" smtClean="0"/>
              <a:t>Б) Рыбаки  </a:t>
            </a:r>
          </a:p>
          <a:p>
            <a:pPr>
              <a:buNone/>
            </a:pPr>
            <a:r>
              <a:rPr lang="ru-RU" sz="4800" dirty="0" smtClean="0"/>
              <a:t>В) Добрые пираты</a:t>
            </a:r>
          </a:p>
          <a:p>
            <a:pPr>
              <a:buNone/>
            </a:pPr>
            <a:r>
              <a:rPr lang="ru-RU" sz="4800" dirty="0" smtClean="0"/>
              <a:t>Г) Пираты на службе королевства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388</Words>
  <Application>Microsoft Office PowerPoint</Application>
  <PresentationFormat>Экран (4:3)</PresentationFormat>
  <Paragraphs>49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Кто такие пираты? </vt:lpstr>
      <vt:lpstr>Кракен – это…</vt:lpstr>
      <vt:lpstr>Прозвище Эдварда Тича</vt:lpstr>
      <vt:lpstr>«Шанти» - это</vt:lpstr>
      <vt:lpstr>Что такое «кодекс пиратской чести»? </vt:lpstr>
      <vt:lpstr>Приватиры(каперы) – это…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такие пираты? </dc:title>
  <dc:creator>Майя Гончукова</dc:creator>
  <cp:lastModifiedBy>Майя Гончукова</cp:lastModifiedBy>
  <cp:revision>5</cp:revision>
  <dcterms:created xsi:type="dcterms:W3CDTF">2015-08-05T13:58:22Z</dcterms:created>
  <dcterms:modified xsi:type="dcterms:W3CDTF">2015-08-06T12:15:30Z</dcterms:modified>
</cp:coreProperties>
</file>