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6" r:id="rId5"/>
    <p:sldId id="269" r:id="rId6"/>
    <p:sldId id="268" r:id="rId7"/>
    <p:sldId id="270" r:id="rId8"/>
    <p:sldId id="259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704" autoAdjust="0"/>
  </p:normalViewPr>
  <p:slideViewPr>
    <p:cSldViewPr>
      <p:cViewPr varScale="1">
        <p:scale>
          <a:sx n="38" d="100"/>
          <a:sy n="38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8AB9B-975B-420F-8DB2-4F6A6D08E083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28F04-2E94-4C59-B153-BE629CD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C687A-1247-4C3C-B1CF-874EC3433396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Разрушение</a:t>
            </a:r>
            <a:r>
              <a:rPr lang="ru-RU" baseline="0" dirty="0" smtClean="0"/>
              <a:t> общины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8F04-2E94-4C59-B153-BE629CDD7B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Переселенческая политика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8F04-2E94-4C59-B153-BE629CDD7B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переселенческой политики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8F04-2E94-4C59-B153-BE629CDD7B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Первые результаты реформ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8F04-2E94-4C59-B153-BE629CDD7B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Закрепление.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8F04-2E94-4C59-B153-BE629CDD7B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AA929-0B67-4294-9372-61B0832E86B1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1B47A3-8237-4804-9B2D-DE457347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87107B-83B7-40DD-B4FC-F1BFB7FE096F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15B8D5-CF32-4996-8F7A-E0B50A10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smonarch.narod.ru/" TargetMode="External"/><Relationship Id="rId3" Type="http://schemas.openxmlformats.org/officeDocument/2006/relationships/hyperlink" Target="http://www.history.ru/content/view/1177/87/" TargetMode="External"/><Relationship Id="rId7" Type="http://schemas.openxmlformats.org/officeDocument/2006/relationships/hyperlink" Target="http://gallerix.ru/album/aivazovsky" TargetMode="External"/><Relationship Id="rId2" Type="http://schemas.openxmlformats.org/officeDocument/2006/relationships/hyperlink" Target="http://historydoc.edu.ru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his.1september.ru/articlef.php?ID=200800702" TargetMode="External"/><Relationship Id="rId5" Type="http://schemas.openxmlformats.org/officeDocument/2006/relationships/hyperlink" Target="http://bibliotekar.ru/encW/100/71.htm" TargetMode="External"/><Relationship Id="rId4" Type="http://schemas.openxmlformats.org/officeDocument/2006/relationships/hyperlink" Target="http://grandwar.kulichki.net/crimean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Экономические реформы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П.А Столыпина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Урок по истории России конец </a:t>
            </a:r>
            <a:r>
              <a:rPr lang="en-US" dirty="0" smtClean="0">
                <a:solidFill>
                  <a:schemeClr val="bg1"/>
                </a:solidFill>
              </a:rPr>
              <a:t>XIX –</a:t>
            </a:r>
            <a:r>
              <a:rPr lang="ru-RU" dirty="0" smtClean="0">
                <a:solidFill>
                  <a:schemeClr val="bg1"/>
                </a:solidFill>
              </a:rPr>
              <a:t> начало </a:t>
            </a:r>
            <a:r>
              <a:rPr lang="en-US" dirty="0" smtClean="0">
                <a:solidFill>
                  <a:schemeClr val="bg1"/>
                </a:solidFill>
              </a:rPr>
              <a:t> XX</a:t>
            </a:r>
            <a:r>
              <a:rPr lang="ru-RU" dirty="0" smtClean="0">
                <a:solidFill>
                  <a:schemeClr val="bg1"/>
                </a:solidFill>
              </a:rPr>
              <a:t> вв.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653136"/>
            <a:ext cx="2880320" cy="17064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 учитель истории МБОУ СОШ №4 г. Льгова Курской области Быкова Ольга Валентиновна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в начале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5" name="Содержимое 4" descr="карта Россия в нач 20 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7161" y="1600200"/>
            <a:ext cx="610967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 Россия в 1907-1914 г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262" y="0"/>
            <a:ext cx="49514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Столыпинская ре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37" y="190500"/>
            <a:ext cx="5191125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 Столып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514350"/>
            <a:ext cx="7670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Вопросы для повторения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1.Кем являлся П.А. Столыпин?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2.Каковы </a:t>
            </a:r>
            <a:r>
              <a:rPr lang="ru-RU" dirty="0" smtClean="0">
                <a:solidFill>
                  <a:schemeClr val="bg1"/>
                </a:solidFill>
              </a:rPr>
              <a:t>причины </a:t>
            </a:r>
            <a:r>
              <a:rPr lang="ru-RU" dirty="0" smtClean="0">
                <a:solidFill>
                  <a:schemeClr val="bg1"/>
                </a:solidFill>
              </a:rPr>
              <a:t>проводимых им реформ?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Какие реформы планировал П.А. Столыпин?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В чём суть аграрной реформы П.А. Столыпина?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5.Почему П.А. Столыпин предлагал разрушить общину?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6.Какими были цели и результаты переселенческой политики?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7.Каковы были результаты  аграрной реформы?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8.Почему политическое наследие П.А. Столыпина для нас ценно?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Словарь терминов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Артель</a:t>
            </a:r>
            <a:r>
              <a:rPr lang="ru-RU" dirty="0" smtClean="0">
                <a:solidFill>
                  <a:schemeClr val="bg1"/>
                </a:solidFill>
              </a:rPr>
              <a:t> – объединение лиц разных профессий для совместной работы с участием в общих доходах и общей собственностью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Кооперация</a:t>
            </a:r>
            <a:r>
              <a:rPr lang="ru-RU" dirty="0" smtClean="0">
                <a:solidFill>
                  <a:schemeClr val="bg1"/>
                </a:solidFill>
              </a:rPr>
              <a:t> – совокупность предприятий, находящихся в собственности работников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Отруб</a:t>
            </a:r>
            <a:r>
              <a:rPr lang="ru-RU" dirty="0" smtClean="0">
                <a:solidFill>
                  <a:schemeClr val="bg1"/>
                </a:solidFill>
              </a:rPr>
              <a:t> – участок земли, выделенный крестьянину при выходе из общины с сохранением его двора в деревне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Хутор </a:t>
            </a:r>
            <a:r>
              <a:rPr lang="ru-RU" dirty="0" smtClean="0">
                <a:solidFill>
                  <a:schemeClr val="bg1"/>
                </a:solidFill>
              </a:rPr>
              <a:t>– участок земли, выделенный крестьянину при выходе из общины с переселением из деревни на свой участок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 и народ. Конец 19 века. История России в 8 томах. Том 6/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Колисова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М.:ОЛМА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Групп,2014 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Данилова А.А., Косулина Л.Г. История России.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 9 класс. М. «Просвещение», 2010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Энциклопедия для детей. История России. От дворцовых переворотов до эпохи Великих реформ. М. «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Аванта+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2004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http://historydoc.edu.ru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http://www.history.ru/content/view/1177/87/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http://grandwar.kulichki.net/crimean/index.html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http://bibliotekar.ru/encW/100/71.htm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http://his.1september.ru/articlef.php?ID=200800702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http://gallerix.ru/album/aivazovsky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http://rusmonarch.narod.ru/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ln w="1905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ЛИТЕРАТУРА И ИСТОЧНИКИ</a:t>
            </a:r>
            <a:endParaRPr lang="ru-RU" sz="4000" b="0" dirty="0">
              <a:ln w="1905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428625"/>
            <a:ext cx="3008313" cy="512763"/>
          </a:xfrm>
        </p:spPr>
        <p:txBody>
          <a:bodyPr anchor="ctr">
            <a:normAutofit fontScale="90000"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Цели: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8329613" cy="4158208"/>
          </a:xfrm>
        </p:spPr>
        <p:txBody>
          <a:bodyPr rtlCol="0">
            <a:noAutofit/>
          </a:bodyPr>
          <a:lstStyle/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Подвести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 к пониманию особенностей российской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XX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умений анализировать исторические документы, делать выводы, работать по карте, излагать «сквозные»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темы урока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Разобраться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особенностях экономического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России в начале XX века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74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24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 Столып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514350"/>
            <a:ext cx="7670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Пётр Аркадьевич Столыпин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(1862-1911 гг.)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 деятель, реформатор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Детство провёл в имении </a:t>
            </a:r>
            <a:r>
              <a:rPr lang="ru-RU" dirty="0" err="1" smtClean="0">
                <a:solidFill>
                  <a:schemeClr val="bg1"/>
                </a:solidFill>
              </a:rPr>
              <a:t>Средниково</a:t>
            </a:r>
            <a:r>
              <a:rPr lang="ru-RU" dirty="0" smtClean="0">
                <a:solidFill>
                  <a:schemeClr val="bg1"/>
                </a:solidFill>
              </a:rPr>
              <a:t> под Москвой. После окончания Петербургского университета служил в Министерстве внутренних дел. С 1906 года – министр внутренних дел, с июля – председатель Совета Министров. Назначен членом Госсовета.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В 1911 г. в киевском театре смертельно ранен анархистом М. Богровым. Умер и похоронен в Киеве. Инициатор реформ в России в начале 20 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Революционные выступления в России в 1905-1907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Причины выступлений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Самодержавие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Малоземелье крестьян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Низкая заработная плата рабочих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Русификаторская политика правительства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Русско-японская война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карта Рев .выступления 1905-1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424847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реформ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Аграрная реформа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 свободе вероисповедания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 гражданском равноправии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об улучшении быта рабочих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 реформе местного самоуправления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 реформе образования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Законопроект о подоходном налоге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Экономическое развитие России в начале 20 века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Сельско-хозяйственная</a:t>
            </a:r>
            <a:r>
              <a:rPr lang="ru-RU" dirty="0" smtClean="0">
                <a:solidFill>
                  <a:schemeClr val="bg1"/>
                </a:solidFill>
              </a:rPr>
              <a:t> Россия </a:t>
            </a:r>
            <a:r>
              <a:rPr lang="ru-RU" dirty="0" err="1" smtClean="0">
                <a:solidFill>
                  <a:schemeClr val="bg1"/>
                </a:solidFill>
              </a:rPr>
              <a:t>ререживала</a:t>
            </a:r>
            <a:r>
              <a:rPr lang="ru-RU" dirty="0" smtClean="0">
                <a:solidFill>
                  <a:schemeClr val="bg1"/>
                </a:solidFill>
              </a:rPr>
              <a:t> бурный рост промышленности.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Строительство ж/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Трассиб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Производство металла.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Добыча угля, нефти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Продукция тяжёлой промышленности.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Темпы промышленного роста самые высокие в мире- 8,1% в год</a:t>
            </a:r>
          </a:p>
        </p:txBody>
      </p:sp>
      <p:pic>
        <p:nvPicPr>
          <p:cNvPr id="5" name="Содержимое 4" descr="карта экон. развит. России в нач 20 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176463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Аграрная реформа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П.А. Столыпина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268761"/>
            <a:ext cx="4644008" cy="4680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               Основные идеи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Разрушение общины.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Переселенческая политика.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                       Итоги.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Посевные площади увеличились на 10%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Хлебный экспорт – на 1/3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Применение минеральных удобрений – в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2 раза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Закупка с/</a:t>
            </a:r>
            <a:r>
              <a:rPr lang="ru-RU" sz="1800" dirty="0" err="1" smtClean="0">
                <a:solidFill>
                  <a:schemeClr val="bg1"/>
                </a:solidFill>
              </a:rPr>
              <a:t>х</a:t>
            </a:r>
            <a:r>
              <a:rPr lang="ru-RU" sz="1800" dirty="0" smtClean="0">
                <a:solidFill>
                  <a:schemeClr val="bg1"/>
                </a:solidFill>
              </a:rPr>
              <a:t> машин – в 3,5 раза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Возникли кооперативы, в 1907 г. создан       Союз сибирских маслодельных артелей.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Сибирские артели продавали за границу пшеницу, шерсть, пушнину.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 1912 г. создан Московский народный банк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Содержимое 4" descr="карта столыпинская рефор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176464" cy="471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указа 9 ноября 1906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Каждый домохозяин, владеющий землёй на общинном праве, может во всякое время требовать укрепления за собой в личную собственность причитающейся ему части из означенной земли…</a:t>
            </a:r>
          </a:p>
          <a:p>
            <a:r>
              <a:rPr lang="ru-RU" dirty="0" smtClean="0"/>
              <a:t>6. Требования об укреплении в личную собственность из общинной земли… предъявляются через сельского старосту обществу, которое по приговору, поставленному простым большинством голосов,… обязано… указать участки, поступающие… в собственность…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630</Words>
  <Application>Microsoft Office PowerPoint</Application>
  <PresentationFormat>Экран (4:3)</PresentationFormat>
  <Paragraphs>87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Специальное оформление</vt:lpstr>
      <vt:lpstr>Апекс</vt:lpstr>
      <vt:lpstr>1_Апекс</vt:lpstr>
      <vt:lpstr>Экономические реформы  П.А Столыпина</vt:lpstr>
      <vt:lpstr>Цели:</vt:lpstr>
      <vt:lpstr>Слайд 3</vt:lpstr>
      <vt:lpstr>Пётр Аркадьевич Столыпин (1862-1911 гг.)  государственный деятель, реформатор</vt:lpstr>
      <vt:lpstr>Революционные выступления в России в 1905-1907 гг.</vt:lpstr>
      <vt:lpstr>Программа реформ</vt:lpstr>
      <vt:lpstr>Экономическое развитие России в начале 20 века</vt:lpstr>
      <vt:lpstr>Аграрная реформа  П.А. Столыпина</vt:lpstr>
      <vt:lpstr>Из указа 9 ноября 1906 г.</vt:lpstr>
      <vt:lpstr>Россия в начале XX века</vt:lpstr>
      <vt:lpstr>Слайд 11</vt:lpstr>
      <vt:lpstr>Слайд 12</vt:lpstr>
      <vt:lpstr>Слайд 13</vt:lpstr>
      <vt:lpstr>Вопросы для повторения</vt:lpstr>
      <vt:lpstr>Словарь терминов</vt:lpstr>
      <vt:lpstr>ЛИТЕРАТУРА И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150-летию со дня рождения П.А. Столыпина</dc:title>
  <dc:creator>Ольга</dc:creator>
  <cp:lastModifiedBy>Ольга</cp:lastModifiedBy>
  <cp:revision>32</cp:revision>
  <dcterms:created xsi:type="dcterms:W3CDTF">2012-04-10T13:05:28Z</dcterms:created>
  <dcterms:modified xsi:type="dcterms:W3CDTF">2015-07-28T12:41:21Z</dcterms:modified>
</cp:coreProperties>
</file>