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://content.foto.mail.ru/mail/12kofio/4/i-44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hyperlink" Target="http://m.foto.radikal.ru/0706/89/75fab084dae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://go.mail.ru/frame.html?imgurl=http://svytonik.narod.ru/2.JPG&amp;pageurl=http://svytonik.narod.ru/svetverii-mart-angelii.html&amp;id=29808560&amp;iid=4&amp;imgwidth=259&amp;imgheight=436&amp;imgsize=33288&amp;images_links=b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80920" cy="2838177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История зарубежных стран </a:t>
            </a:r>
            <a:r>
              <a:rPr lang="en-US" sz="5400" b="1" i="1" dirty="0" smtClean="0">
                <a:solidFill>
                  <a:schemeClr val="bg1"/>
                </a:solidFill>
              </a:rPr>
              <a:t> XX </a:t>
            </a:r>
            <a:r>
              <a:rPr lang="ru-RU" sz="5400" b="1" i="1" dirty="0" smtClean="0">
                <a:solidFill>
                  <a:schemeClr val="bg1"/>
                </a:solidFill>
              </a:rPr>
              <a:t>век сквозь призму литературы и кино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16551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МБОУ СОШ с. Горячие Ключи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Краснова И.Г.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4229" y="2636912"/>
            <a:ext cx="3658322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XX</a:t>
            </a: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</a:t>
            </a:r>
            <a:endParaRPr lang="ru-RU" sz="8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6576" y="3429000"/>
            <a:ext cx="1810544" cy="2481139"/>
          </a:xfr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52" y="-3051721"/>
            <a:ext cx="2306307" cy="2880321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993189"/>
            <a:ext cx="2162419" cy="2880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?id=29808560&amp;tov=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-4012026"/>
            <a:ext cx="2537952" cy="3861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CF11022009_00015"/>
          <p:cNvPicPr>
            <a:picLocks noChangeAspect="1" noChangeArrowheads="1"/>
          </p:cNvPicPr>
          <p:nvPr/>
        </p:nvPicPr>
        <p:blipFill>
          <a:blip r:embed="rId6" cstate="print">
            <a:lum contrast="24000"/>
          </a:blip>
          <a:srcRect l="5788"/>
          <a:stretch>
            <a:fillRect/>
          </a:stretch>
        </p:blipFill>
        <p:spPr bwMode="auto">
          <a:xfrm>
            <a:off x="3563888" y="6950875"/>
            <a:ext cx="3455988" cy="2606675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15" descr="Картинка 83 из 6465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12000"/>
          </a:blip>
          <a:srcRect/>
          <a:stretch>
            <a:fillRect/>
          </a:stretch>
        </p:blipFill>
        <p:spPr bwMode="auto">
          <a:xfrm>
            <a:off x="-2212887" y="2144384"/>
            <a:ext cx="1533525" cy="216058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-2602386" y="5445223"/>
            <a:ext cx="1847973" cy="233494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67" y="7122243"/>
            <a:ext cx="2876162" cy="2283421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690217" y="-2259632"/>
            <a:ext cx="2621137" cy="2088231"/>
          </a:xfrm>
          <a:prstGeom prst="rect">
            <a:avLst/>
          </a:prstGeom>
          <a:noFill/>
          <a:ln/>
        </p:spPr>
      </p:pic>
      <p:pic>
        <p:nvPicPr>
          <p:cNvPr id="16" name="Рисунок 15" descr="http://www.hrono.info/img/foto/gagarin_skaf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916832" y="-1009789"/>
            <a:ext cx="2237470" cy="177449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188624" y="4423245"/>
            <a:ext cx="1908423" cy="269899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Рисунок 18" descr="alt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86377" y="-2547665"/>
            <a:ext cx="3325783" cy="242637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51" y="-3377225"/>
            <a:ext cx="2712895" cy="3255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Картинка 6 из 31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lum contrast="12000"/>
          </a:blip>
          <a:srcRect/>
          <a:stretch>
            <a:fillRect/>
          </a:stretch>
        </p:blipFill>
        <p:spPr bwMode="auto">
          <a:xfrm>
            <a:off x="3553113" y="6950874"/>
            <a:ext cx="3715498" cy="2606675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9" y="4325147"/>
            <a:ext cx="2665010" cy="2965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0.09444 L 0.00955 0.4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34965 -0.14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3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38785 -0.07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712 2.962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08646 -0.4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16412 L 0.00295 0.414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854 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0018 -0.393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0451 0.5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09444 -0.4199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0243 0.404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39496 -0.06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08920"/>
            <a:ext cx="8856984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i="1" dirty="0" smtClean="0"/>
              <a:t>История </a:t>
            </a:r>
            <a:r>
              <a:rPr lang="en-US" i="1" dirty="0" smtClean="0"/>
              <a:t>XX </a:t>
            </a:r>
            <a:r>
              <a:rPr lang="ru-RU" i="1" dirty="0" smtClean="0"/>
              <a:t>века  для меня – это…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519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Andale Mono" pitchFamily="49" charset="0"/>
              </a:rPr>
              <a:t>Моё настроение!</a:t>
            </a:r>
            <a:endParaRPr lang="ru-RU" b="1" i="1" dirty="0">
              <a:solidFill>
                <a:schemeClr val="bg1"/>
              </a:solidFill>
              <a:latin typeface="Andale Mono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456384" cy="258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55" y="1487154"/>
            <a:ext cx="73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Andale Mono" pitchFamily="49" charset="0"/>
              </a:rPr>
              <a:t>1.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2191" y="1484784"/>
            <a:ext cx="73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Andale Mono" pitchFamily="49" charset="0"/>
              </a:rPr>
              <a:t>2.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1497" y="1052736"/>
            <a:ext cx="3278975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294" y="6021288"/>
            <a:ext cx="1016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Andale Mono" pitchFamily="49" charset="0"/>
              </a:rPr>
              <a:t>3. </a:t>
            </a:r>
            <a:endParaRPr lang="ru-RU" sz="3600" dirty="0"/>
          </a:p>
        </p:txBody>
      </p:sp>
      <p:pic>
        <p:nvPicPr>
          <p:cNvPr id="9" name="i-main-pic" descr="Картинка 7 из 7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0" y="4258106"/>
            <a:ext cx="3900931" cy="240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92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8436" y="-9842"/>
            <a:ext cx="3395564" cy="686784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задание: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§ 1,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рабочая тетрадь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с. 4 № 1, 2.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43" y="-5772"/>
            <a:ext cx="1975893" cy="219897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61605"/>
            <a:ext cx="2267743" cy="25237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Мои рисунки до 2008 года\Clipart\Война\000096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462" y="4361605"/>
            <a:ext cx="3469565" cy="249639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9" name="Picture 2" descr="D:\Мои рисунки до 2008 года\Clipart\Бизнес\Офис\000094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2543" y="2196151"/>
            <a:ext cx="1975893" cy="21654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605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40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История зарубежных стран  XX век сквозь призму литературы и кино</vt:lpstr>
      <vt:lpstr>XX век</vt:lpstr>
      <vt:lpstr>История XX века  для меня – это…</vt:lpstr>
      <vt:lpstr>Моё настроение!</vt:lpstr>
      <vt:lpstr>Домашнее задание:  § 1,  рабочая тетрадь с. 4 № 1, 2.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зарубежных стран  XX век сквозь призму литературы и кино.</dc:title>
  <cp:lastModifiedBy>Admin</cp:lastModifiedBy>
  <cp:revision>25</cp:revision>
  <dcterms:modified xsi:type="dcterms:W3CDTF">2015-08-19T07:19:56Z</dcterms:modified>
</cp:coreProperties>
</file>