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A63733-4B18-4129-B0AD-1AD4070050E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6F2E63-5531-4956-941F-C7AEA8AAFD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Устный счет на уроке геометрии в 8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МБОУ «</a:t>
            </a:r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</a:rPr>
              <a:t>Бибиревская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</a:rPr>
              <a:t>оош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Борисова О.А. учитель математики</a:t>
            </a:r>
            <a:endParaRPr lang="en-US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500" dirty="0" smtClean="0"/>
              <a:t>(</a:t>
            </a:r>
            <a:r>
              <a:rPr lang="ru-RU" sz="2500" dirty="0" smtClean="0"/>
              <a:t>Повторение тем «</a:t>
            </a:r>
            <a:r>
              <a:rPr lang="ru-RU" sz="2500" dirty="0" smtClean="0"/>
              <a:t>Р</a:t>
            </a:r>
            <a:r>
              <a:rPr lang="ru-RU" sz="2500" dirty="0" smtClean="0"/>
              <a:t>авнобедренный треугольник», «Средняя линия треугольника», «Теорема Пифагора», «Подобие треугольников», «Ромб», «Площадь параллелограмма»).</a:t>
            </a:r>
            <a:endParaRPr lang="ru-RU" sz="2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                    А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    В                              С              Д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071802" y="1714488"/>
            <a:ext cx="3500462" cy="30003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643702" y="471488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00826" y="400050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112</a:t>
            </a:r>
            <a:r>
              <a:rPr lang="ru-RU" baseline="30000" dirty="0" smtClean="0"/>
              <a:t>0</a:t>
            </a:r>
            <a:endParaRPr lang="ru-RU" dirty="0"/>
          </a:p>
        </p:txBody>
      </p:sp>
      <p:sp>
        <p:nvSpPr>
          <p:cNvPr id="8" name="Дуга 7"/>
          <p:cNvSpPr/>
          <p:nvPr/>
        </p:nvSpPr>
        <p:spPr>
          <a:xfrm>
            <a:off x="6286512" y="4286256"/>
            <a:ext cx="714380" cy="785818"/>
          </a:xfrm>
          <a:prstGeom prst="arc">
            <a:avLst>
              <a:gd name="adj1" fmla="val 1352354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786182" y="2643182"/>
            <a:ext cx="571504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143504" y="2714620"/>
            <a:ext cx="571504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0" y="22859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16" name="Дуга 15"/>
          <p:cNvSpPr/>
          <p:nvPr/>
        </p:nvSpPr>
        <p:spPr>
          <a:xfrm rot="19132745" flipH="1" flipV="1">
            <a:off x="4480991" y="1584342"/>
            <a:ext cx="714380" cy="642942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>
            <a:off x="6286512" y="4429132"/>
            <a:ext cx="571504" cy="428628"/>
          </a:xfrm>
          <a:prstGeom prst="arc">
            <a:avLst>
              <a:gd name="adj1" fmla="val 14199082"/>
              <a:gd name="adj2" fmla="val 11364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               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    О                    Р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В                                          С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143108" y="1857364"/>
            <a:ext cx="4214842" cy="35719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1"/>
            <a:endCxn id="5" idx="5"/>
          </p:cNvCxnSpPr>
          <p:nvPr/>
        </p:nvCxnSpPr>
        <p:spPr>
          <a:xfrm rot="10800000" flipH="1">
            <a:off x="3196818" y="3643314"/>
            <a:ext cx="2107421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500430" y="2428868"/>
            <a:ext cx="428628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3571868" y="2357430"/>
            <a:ext cx="428628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2428860" y="4357694"/>
            <a:ext cx="428628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2500298" y="4286256"/>
            <a:ext cx="428628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429124" y="2357430"/>
            <a:ext cx="357190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5572132" y="4286256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43372" y="514351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10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43372" y="321468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?</a:t>
            </a:r>
            <a:endParaRPr lang="ru-RU" b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                А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                                  ?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              В                                             С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         9</a:t>
            </a:r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Д                                             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3786190"/>
            <a:ext cx="392909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2571736" y="2714620"/>
            <a:ext cx="3857652" cy="107157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14810" y="51435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8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72198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5357826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71736" y="3571876"/>
            <a:ext cx="21431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А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12                                                    Д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       8              С        9                  О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№4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500166" y="2143116"/>
            <a:ext cx="2357454" cy="292895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3857620" y="3929066"/>
            <a:ext cx="3429024" cy="114299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4786322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00892" y="4857760"/>
            <a:ext cx="28575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                                             К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                      О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                                            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М                            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       </a:t>
            </a:r>
            <a:r>
              <a:rPr lang="ru-RU" dirty="0" smtClean="0">
                <a:solidFill>
                  <a:schemeClr val="accent6"/>
                </a:solidFill>
              </a:rPr>
              <a:t>1,8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         А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                     7,2                        С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ОА</a:t>
            </a:r>
            <a:r>
              <a:rPr lang="en-US" dirty="0" smtClean="0"/>
              <a:t>II </a:t>
            </a:r>
            <a:r>
              <a:rPr lang="ru-RU" dirty="0" smtClean="0"/>
              <a:t>КС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№5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15980499">
            <a:off x="1988916" y="1528841"/>
            <a:ext cx="3143272" cy="435771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5"/>
            <a:endCxn id="4" idx="1"/>
          </p:cNvCxnSpPr>
          <p:nvPr/>
        </p:nvCxnSpPr>
        <p:spPr>
          <a:xfrm rot="16200000" flipH="1">
            <a:off x="2776335" y="3657559"/>
            <a:ext cx="1568434" cy="1002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4330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</a:t>
            </a:r>
            <a:endParaRPr lang="ru-RU" b="1" dirty="0"/>
          </a:p>
        </p:txBody>
      </p:sp>
      <p:cxnSp>
        <p:nvCxnSpPr>
          <p:cNvPr id="9" name="Прямая соединительная линия 8"/>
          <p:cNvCxnSpPr>
            <a:stCxn id="4" idx="0"/>
            <a:endCxn id="4" idx="1"/>
          </p:cNvCxnSpPr>
          <p:nvPr/>
        </p:nvCxnSpPr>
        <p:spPr>
          <a:xfrm rot="10800000" flipH="1" flipV="1">
            <a:off x="1386133" y="3846725"/>
            <a:ext cx="2224560" cy="64519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   А                             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          Д                             С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АВСД - ромб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№6</a:t>
            </a:r>
            <a:endParaRPr lang="ru-RU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2285984" y="2071678"/>
            <a:ext cx="3786214" cy="2846777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2750331" y="2321711"/>
            <a:ext cx="2857520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Дуга 6"/>
          <p:cNvSpPr/>
          <p:nvPr/>
        </p:nvSpPr>
        <p:spPr>
          <a:xfrm>
            <a:off x="4286248" y="4357694"/>
            <a:ext cx="1214446" cy="35719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20182628">
            <a:off x="2302113" y="4462567"/>
            <a:ext cx="642942" cy="571504"/>
          </a:xfrm>
          <a:prstGeom prst="arc">
            <a:avLst>
              <a:gd name="adj1" fmla="val 13986642"/>
              <a:gd name="adj2" fmla="val 32484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>
            <a:off x="2071670" y="4357694"/>
            <a:ext cx="642942" cy="57150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714612" y="41433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46</a:t>
            </a:r>
            <a:r>
              <a:rPr lang="ru-RU" baseline="30000" dirty="0" smtClean="0"/>
              <a:t>0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786314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?</a:t>
            </a:r>
            <a:endParaRPr lang="ru-RU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А                                          В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    6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    Д       Н                                С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                      8                            </a:t>
            </a:r>
            <a:r>
              <a:rPr lang="en-US" b="1" dirty="0" smtClean="0">
                <a:solidFill>
                  <a:schemeClr val="accent6"/>
                </a:solidFill>
              </a:rPr>
              <a:t>S - </a:t>
            </a:r>
            <a:r>
              <a:rPr lang="ru-RU" b="1" dirty="0" smtClean="0">
                <a:solidFill>
                  <a:schemeClr val="accent6"/>
                </a:solidFill>
              </a:rPr>
              <a:t>?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№7</a:t>
            </a:r>
            <a:endParaRPr lang="ru-RU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1714480" y="2000240"/>
            <a:ext cx="5286412" cy="271464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 rot="19137330">
            <a:off x="5928375" y="4278338"/>
            <a:ext cx="571504" cy="428628"/>
          </a:xfrm>
          <a:prstGeom prst="arc">
            <a:avLst>
              <a:gd name="adj1" fmla="val 9891441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572132" y="400050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150</a:t>
            </a:r>
            <a:r>
              <a:rPr lang="ru-RU" baseline="30000" dirty="0" smtClean="0"/>
              <a:t>0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071538" y="3286124"/>
            <a:ext cx="271464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285984" y="4500570"/>
            <a:ext cx="21431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ru-RU" dirty="0" smtClean="0"/>
              <a:t>∠А = 78</a:t>
            </a:r>
            <a:r>
              <a:rPr lang="ru-RU" baseline="30000" dirty="0" smtClean="0"/>
              <a:t>0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ОР = 5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АС  = 10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ДО = 6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КС = 12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∠АСВ = 67</a:t>
            </a:r>
            <a:r>
              <a:rPr lang="ru-RU" baseline="30000" dirty="0" smtClean="0"/>
              <a:t>0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 = 24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Ответы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183</Words>
  <Application>Microsoft Office PowerPoint</Application>
  <PresentationFormat>Экран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Устный счет на уроке геометрии в 8 классе</vt:lpstr>
      <vt:lpstr>№1</vt:lpstr>
      <vt:lpstr>№2</vt:lpstr>
      <vt:lpstr>№3</vt:lpstr>
      <vt:lpstr>№4</vt:lpstr>
      <vt:lpstr>№5</vt:lpstr>
      <vt:lpstr>№6</vt:lpstr>
      <vt:lpstr>№7</vt:lpstr>
      <vt:lpstr>        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Олечка</dc:creator>
  <cp:lastModifiedBy>Олечка</cp:lastModifiedBy>
  <cp:revision>12</cp:revision>
  <dcterms:created xsi:type="dcterms:W3CDTF">2015-01-29T17:13:00Z</dcterms:created>
  <dcterms:modified xsi:type="dcterms:W3CDTF">2015-01-29T19:03:45Z</dcterms:modified>
</cp:coreProperties>
</file>