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63733-4B18-4129-B0AD-1AD4070050E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6F2E63-5531-4956-941F-C7AEA8AAFD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Устный счет на уроке геометрии в 8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МБОУ «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Бибиревская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оош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Борисова О.А. учитель математики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500" dirty="0" smtClean="0"/>
              <a:t>(</a:t>
            </a:r>
            <a:r>
              <a:rPr lang="ru-RU" sz="2500" dirty="0" smtClean="0"/>
              <a:t>Повторение тем «</a:t>
            </a:r>
            <a:r>
              <a:rPr lang="ru-RU" sz="2500" dirty="0" smtClean="0"/>
              <a:t>Р</a:t>
            </a:r>
            <a:r>
              <a:rPr lang="ru-RU" sz="2500" dirty="0" smtClean="0"/>
              <a:t>авнобедренный треугольник», «Средняя линия треугольника», «Теорема Пифагора», «Подобие треугольников», «Ромб», «Площадь параллелограмма»).</a:t>
            </a:r>
            <a:endParaRPr lang="ru-RU" sz="2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                    А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    В                              С              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71802" y="1714488"/>
            <a:ext cx="3500462" cy="30003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43702" y="471488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00826" y="400050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112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8" name="Дуга 7"/>
          <p:cNvSpPr/>
          <p:nvPr/>
        </p:nvSpPr>
        <p:spPr>
          <a:xfrm>
            <a:off x="6286512" y="4286256"/>
            <a:ext cx="714380" cy="785818"/>
          </a:xfrm>
          <a:prstGeom prst="arc">
            <a:avLst>
              <a:gd name="adj1" fmla="val 1352354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786182" y="2643182"/>
            <a:ext cx="571504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143504" y="2714620"/>
            <a:ext cx="571504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0" y="22859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6" name="Дуга 15"/>
          <p:cNvSpPr/>
          <p:nvPr/>
        </p:nvSpPr>
        <p:spPr>
          <a:xfrm rot="19132745" flipH="1" flipV="1">
            <a:off x="4480991" y="1584342"/>
            <a:ext cx="714380" cy="64294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6286512" y="4429132"/>
            <a:ext cx="571504" cy="428628"/>
          </a:xfrm>
          <a:prstGeom prst="arc">
            <a:avLst>
              <a:gd name="adj1" fmla="val 14199082"/>
              <a:gd name="adj2" fmla="val 11364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               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    О                    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В                                          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43108" y="1857364"/>
            <a:ext cx="4214842" cy="3571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5"/>
          </p:cNvCxnSpPr>
          <p:nvPr/>
        </p:nvCxnSpPr>
        <p:spPr>
          <a:xfrm rot="10800000" flipH="1">
            <a:off x="3196818" y="3643314"/>
            <a:ext cx="210742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500430" y="2428868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571868" y="2357430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428860" y="4357694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500298" y="4286256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429124" y="2357430"/>
            <a:ext cx="35719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572132" y="4286256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43372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43372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               А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                        ?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    В                                             С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         9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Д                                             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3786190"/>
            <a:ext cx="392909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571736" y="2714620"/>
            <a:ext cx="3857652" cy="107157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4810" y="51435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5357826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3571876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А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12                                                    Д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       8              С        9                  О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500166" y="2143116"/>
            <a:ext cx="2357454" cy="29289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3857620" y="3929066"/>
            <a:ext cx="3429024" cy="11429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86322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4857760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                                   К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                     О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                               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М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6"/>
                </a:solidFill>
              </a:rPr>
              <a:t>1,8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         А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           7,2                        С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ОА</a:t>
            </a:r>
            <a:r>
              <a:rPr lang="en-US" dirty="0" smtClean="0"/>
              <a:t>II </a:t>
            </a:r>
            <a:r>
              <a:rPr lang="ru-RU" dirty="0" smtClean="0"/>
              <a:t>КС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5980499">
            <a:off x="1988916" y="1528841"/>
            <a:ext cx="3143272" cy="43577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5"/>
            <a:endCxn id="4" idx="1"/>
          </p:cNvCxnSpPr>
          <p:nvPr/>
        </p:nvCxnSpPr>
        <p:spPr>
          <a:xfrm rot="16200000" flipH="1">
            <a:off x="2776335" y="3657559"/>
            <a:ext cx="1568434" cy="100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330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>
            <a:stCxn id="4" idx="0"/>
            <a:endCxn id="4" idx="1"/>
          </p:cNvCxnSpPr>
          <p:nvPr/>
        </p:nvCxnSpPr>
        <p:spPr>
          <a:xfrm rot="10800000" flipH="1" flipV="1">
            <a:off x="1386133" y="3846725"/>
            <a:ext cx="2224560" cy="6451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   А                             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Д                             С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АВСД - ромб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№6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2285984" y="2071678"/>
            <a:ext cx="3786214" cy="284677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750331" y="2321711"/>
            <a:ext cx="2857520" cy="2357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>
            <a:off x="4286248" y="4357694"/>
            <a:ext cx="1214446" cy="3571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20182628">
            <a:off x="2302113" y="4462567"/>
            <a:ext cx="642942" cy="571504"/>
          </a:xfrm>
          <a:prstGeom prst="arc">
            <a:avLst>
              <a:gd name="adj1" fmla="val 13986642"/>
              <a:gd name="adj2" fmla="val 32484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2071670" y="4357694"/>
            <a:ext cx="642942" cy="5715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14612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46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?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А                                          В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6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    Д       Н                                С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         8                            </a:t>
            </a:r>
            <a:r>
              <a:rPr lang="en-US" b="1" dirty="0" smtClean="0">
                <a:solidFill>
                  <a:schemeClr val="accent6"/>
                </a:solidFill>
              </a:rPr>
              <a:t>S - </a:t>
            </a:r>
            <a:r>
              <a:rPr lang="ru-RU" b="1" dirty="0" smtClean="0">
                <a:solidFill>
                  <a:schemeClr val="accent6"/>
                </a:solidFill>
              </a:rPr>
              <a:t>?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№7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1714480" y="2000240"/>
            <a:ext cx="5286412" cy="271464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9137330">
            <a:off x="5928375" y="4278338"/>
            <a:ext cx="571504" cy="428628"/>
          </a:xfrm>
          <a:prstGeom prst="arc">
            <a:avLst>
              <a:gd name="adj1" fmla="val 9891441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72132" y="400050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</a:t>
            </a:r>
            <a:r>
              <a:rPr lang="ru-RU" baseline="30000" dirty="0" smtClean="0"/>
              <a:t>0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071538" y="3286124"/>
            <a:ext cx="271464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285984" y="450057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∠А = 78</a:t>
            </a:r>
            <a:r>
              <a:rPr lang="ru-RU" baseline="30000" dirty="0" smtClean="0"/>
              <a:t>0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ОР = 5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АС  = 10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ДО = 6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КС = 12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∠АСВ = 67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 = 24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Ответы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183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Устный счет на уроке геометрии в 8 классе</vt:lpstr>
      <vt:lpstr>№1</vt:lpstr>
      <vt:lpstr>№2</vt:lpstr>
      <vt:lpstr>№3</vt:lpstr>
      <vt:lpstr>№4</vt:lpstr>
      <vt:lpstr>№5</vt:lpstr>
      <vt:lpstr>№6</vt:lpstr>
      <vt:lpstr>№7</vt:lpstr>
      <vt:lpstr>        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Олечка</dc:creator>
  <cp:lastModifiedBy>Олечка</cp:lastModifiedBy>
  <cp:revision>12</cp:revision>
  <dcterms:created xsi:type="dcterms:W3CDTF">2015-01-29T17:13:00Z</dcterms:created>
  <dcterms:modified xsi:type="dcterms:W3CDTF">2015-01-29T19:03:45Z</dcterms:modified>
</cp:coreProperties>
</file>