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Олимпийские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1026" name="Picture 2" descr="D:\Home\My_Document\физ\1231539125_09_01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49" y="0"/>
            <a:ext cx="2652291" cy="265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является единственным советским спортсменом, побеждавшим на трех Олимпийских играх подряд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140968"/>
            <a:ext cx="8229600" cy="2985195"/>
          </a:xfrm>
        </p:spPr>
        <p:txBody>
          <a:bodyPr/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Саутин</a:t>
            </a:r>
            <a:r>
              <a:rPr lang="ru-RU" dirty="0" smtClean="0"/>
              <a:t> (прыжки в воду)</a:t>
            </a:r>
          </a:p>
          <a:p>
            <a:r>
              <a:rPr lang="ru-RU" dirty="0" smtClean="0"/>
              <a:t>Виктор </a:t>
            </a:r>
            <a:r>
              <a:rPr lang="ru-RU" dirty="0" err="1" smtClean="0"/>
              <a:t>Санеев</a:t>
            </a:r>
            <a:r>
              <a:rPr lang="ru-RU" dirty="0" smtClean="0"/>
              <a:t> (легкая атлетика)</a:t>
            </a:r>
          </a:p>
          <a:p>
            <a:r>
              <a:rPr lang="ru-RU" dirty="0" smtClean="0"/>
              <a:t>Светлана </a:t>
            </a:r>
            <a:r>
              <a:rPr lang="ru-RU" dirty="0" err="1" smtClean="0"/>
              <a:t>Мастеркова</a:t>
            </a:r>
            <a:r>
              <a:rPr lang="ru-RU" dirty="0" smtClean="0"/>
              <a:t> (легкая атлетика)</a:t>
            </a:r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90" y="2977829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виде спорта женщины на Олимпийских играх участвуют наравне с мужчинами в розыгрыше всех комплектов медалей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56992"/>
            <a:ext cx="8229600" cy="2769171"/>
          </a:xfrm>
        </p:spPr>
        <p:txBody>
          <a:bodyPr/>
          <a:lstStyle/>
          <a:p>
            <a:r>
              <a:rPr lang="ru-RU" dirty="0" smtClean="0"/>
              <a:t>Пулевая стрельба</a:t>
            </a:r>
          </a:p>
          <a:p>
            <a:r>
              <a:rPr lang="ru-RU" dirty="0" smtClean="0"/>
              <a:t>Конный спорт</a:t>
            </a:r>
          </a:p>
          <a:p>
            <a:r>
              <a:rPr lang="ru-RU" dirty="0" smtClean="0"/>
              <a:t>Парусный спорт</a:t>
            </a:r>
            <a:endParaRPr lang="ru-RU" dirty="0"/>
          </a:p>
        </p:txBody>
      </p:sp>
      <p:pic>
        <p:nvPicPr>
          <p:cNvPr id="9219" name="Picture 3" descr="C:\Users\SkrepkaZH\AppData\Local\Microsoft\Windows\Temporary Internet Files\Content.IE5\GUGU2OXE\MC9002418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7" y="3782675"/>
            <a:ext cx="3415477" cy="30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14" y="3789040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Попов – чемпион Олимпийских игр в виде спорта: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8229600" cy="4281339"/>
          </a:xfrm>
        </p:spPr>
        <p:txBody>
          <a:bodyPr/>
          <a:lstStyle/>
          <a:p>
            <a:r>
              <a:rPr lang="ru-RU" dirty="0" smtClean="0"/>
              <a:t>Плавание</a:t>
            </a:r>
          </a:p>
          <a:p>
            <a:r>
              <a:rPr lang="ru-RU" dirty="0" smtClean="0"/>
              <a:t>Легкая атлетика</a:t>
            </a:r>
          </a:p>
          <a:p>
            <a:r>
              <a:rPr lang="ru-RU" dirty="0" smtClean="0"/>
              <a:t>Велоспорт </a:t>
            </a:r>
            <a:endParaRPr lang="ru-RU" dirty="0"/>
          </a:p>
        </p:txBody>
      </p:sp>
      <p:pic>
        <p:nvPicPr>
          <p:cNvPr id="10242" name="Picture 2" descr="D:\Home\My_Document\физ\alexander-popov9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85" y="2969568"/>
            <a:ext cx="434731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50" y="1969717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слова знаменитой «Оды спорту» Пьера де Кубертена: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8229600" cy="4137323"/>
          </a:xfrm>
        </p:spPr>
        <p:txBody>
          <a:bodyPr/>
          <a:lstStyle/>
          <a:p>
            <a:r>
              <a:rPr lang="ru-RU" dirty="0" smtClean="0"/>
              <a:t>Спорт – это здоровье</a:t>
            </a:r>
          </a:p>
          <a:p>
            <a:r>
              <a:rPr lang="ru-RU" dirty="0" smtClean="0"/>
              <a:t>О, спорт, ты – мир  </a:t>
            </a:r>
          </a:p>
          <a:p>
            <a:r>
              <a:rPr lang="ru-RU" dirty="0" smtClean="0"/>
              <a:t>Спорт – это красота</a:t>
            </a:r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61805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открытии Олимпийских игр команды идут в порядке алфавита страны-организатора. Но впереди всегда шествует команда одной и той же страны. Какой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402" y="3717032"/>
            <a:ext cx="8229600" cy="2409131"/>
          </a:xfrm>
        </p:spPr>
        <p:txBody>
          <a:bodyPr/>
          <a:lstStyle/>
          <a:p>
            <a:r>
              <a:rPr lang="ru-RU" dirty="0" smtClean="0"/>
              <a:t>Греция</a:t>
            </a:r>
          </a:p>
          <a:p>
            <a:r>
              <a:rPr lang="ru-RU" dirty="0" smtClean="0"/>
              <a:t>Австрия</a:t>
            </a:r>
          </a:p>
          <a:p>
            <a:r>
              <a:rPr lang="ru-RU" dirty="0" smtClean="0"/>
              <a:t>Канада</a:t>
            </a:r>
          </a:p>
          <a:p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Трехкратная Олимпийская чемпионка в фигурном катании, партнерша Алексея Уланова и Александра Зайцева: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56992"/>
            <a:ext cx="8229600" cy="3057203"/>
          </a:xfrm>
        </p:spPr>
        <p:txBody>
          <a:bodyPr/>
          <a:lstStyle/>
          <a:p>
            <a:r>
              <a:rPr lang="ru-RU" dirty="0" smtClean="0"/>
              <a:t>Екатерина Гордеева</a:t>
            </a:r>
          </a:p>
          <a:p>
            <a:r>
              <a:rPr lang="ru-RU" dirty="0" smtClean="0"/>
              <a:t>Наталья </a:t>
            </a:r>
            <a:r>
              <a:rPr lang="ru-RU" dirty="0" err="1" smtClean="0"/>
              <a:t>Бестемьянова</a:t>
            </a:r>
            <a:endParaRPr lang="ru-RU" dirty="0" smtClean="0"/>
          </a:p>
          <a:p>
            <a:r>
              <a:rPr lang="ru-RU" dirty="0" smtClean="0"/>
              <a:t>Ирина Роднина</a:t>
            </a:r>
            <a:endParaRPr lang="ru-RU" dirty="0"/>
          </a:p>
        </p:txBody>
      </p:sp>
      <p:pic>
        <p:nvPicPr>
          <p:cNvPr id="11271" name="Picture 7" descr="C:\Users\SkrepkaZH\AppData\Local\Microsoft\Windows\Temporary Internet Files\Content.IE5\KL9DET9X\MC900446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937592" cy="42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54" y="4365104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день в году официально считается «Олимпийским днем»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996952"/>
            <a:ext cx="8229600" cy="4137323"/>
          </a:xfrm>
        </p:spPr>
        <p:txBody>
          <a:bodyPr/>
          <a:lstStyle/>
          <a:p>
            <a:r>
              <a:rPr lang="ru-RU" dirty="0" smtClean="0"/>
              <a:t>23 июня</a:t>
            </a:r>
          </a:p>
          <a:p>
            <a:r>
              <a:rPr lang="ru-RU" dirty="0" smtClean="0"/>
              <a:t>20 июля</a:t>
            </a:r>
          </a:p>
          <a:p>
            <a:r>
              <a:rPr lang="ru-RU" dirty="0" smtClean="0"/>
              <a:t>15 августа</a:t>
            </a:r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Home\My_Document\физ\Ponomar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4283968" cy="55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олимпийская чемпионка в истории СССР: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137323"/>
          </a:xfrm>
        </p:spPr>
        <p:txBody>
          <a:bodyPr/>
          <a:lstStyle/>
          <a:p>
            <a:r>
              <a:rPr lang="ru-RU" dirty="0" smtClean="0"/>
              <a:t>Нина Пономарева (Ромашкова) – метание диска</a:t>
            </a:r>
          </a:p>
          <a:p>
            <a:r>
              <a:rPr lang="ru-RU" dirty="0" smtClean="0"/>
              <a:t>Елизавета </a:t>
            </a:r>
            <a:r>
              <a:rPr lang="ru-RU" dirty="0" err="1" smtClean="0"/>
              <a:t>Верхошанская</a:t>
            </a:r>
            <a:r>
              <a:rPr lang="ru-RU" dirty="0" smtClean="0"/>
              <a:t> (</a:t>
            </a:r>
            <a:r>
              <a:rPr lang="ru-RU" dirty="0" err="1" smtClean="0"/>
              <a:t>Багрянцева</a:t>
            </a:r>
            <a:r>
              <a:rPr lang="ru-RU" dirty="0" smtClean="0"/>
              <a:t>) – метание диска</a:t>
            </a:r>
          </a:p>
          <a:p>
            <a:r>
              <a:rPr lang="ru-RU" dirty="0" smtClean="0"/>
              <a:t>Нина Думбадзе – метание диска</a:t>
            </a:r>
            <a:endParaRPr lang="ru-RU" dirty="0"/>
          </a:p>
        </p:txBody>
      </p:sp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городе проходили летние Олимпийские игры в 2004 году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8229600" cy="4353347"/>
          </a:xfrm>
        </p:spPr>
        <p:txBody>
          <a:bodyPr/>
          <a:lstStyle/>
          <a:p>
            <a:r>
              <a:rPr lang="ru-RU" dirty="0" smtClean="0"/>
              <a:t>Афины </a:t>
            </a:r>
          </a:p>
          <a:p>
            <a:r>
              <a:rPr lang="ru-RU" dirty="0" smtClean="0"/>
              <a:t>Барселона </a:t>
            </a:r>
          </a:p>
          <a:p>
            <a:r>
              <a:rPr lang="ru-RU" dirty="0" smtClean="0"/>
              <a:t>Атланта</a:t>
            </a:r>
          </a:p>
          <a:p>
            <a:endParaRPr lang="ru-RU" dirty="0"/>
          </a:p>
        </p:txBody>
      </p:sp>
      <p:pic>
        <p:nvPicPr>
          <p:cNvPr id="13314" name="Picture 2" descr="D:\Home\My_Document\физ\160px-Athens_2004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5007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7745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4293096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каких летних Олимпийских играх в последний раз выступали спортсмены 15 республик бывшего СССР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068960"/>
            <a:ext cx="8229600" cy="3057203"/>
          </a:xfrm>
        </p:spPr>
        <p:txBody>
          <a:bodyPr/>
          <a:lstStyle/>
          <a:p>
            <a:r>
              <a:rPr lang="en-US" dirty="0" smtClean="0"/>
              <a:t>XXIII </a:t>
            </a:r>
            <a:r>
              <a:rPr lang="ru-RU" dirty="0" smtClean="0"/>
              <a:t>игры (Лос-Анджелес) </a:t>
            </a:r>
          </a:p>
          <a:p>
            <a:r>
              <a:rPr lang="en-US" dirty="0" smtClean="0"/>
              <a:t>XXV </a:t>
            </a:r>
            <a:r>
              <a:rPr lang="ru-RU" dirty="0" smtClean="0"/>
              <a:t>игры (Барселона)</a:t>
            </a:r>
          </a:p>
          <a:p>
            <a:r>
              <a:rPr lang="en-US" dirty="0" smtClean="0"/>
              <a:t>XXVI </a:t>
            </a:r>
            <a:r>
              <a:rPr lang="ru-RU" dirty="0" smtClean="0"/>
              <a:t>игры (Атланта)</a:t>
            </a:r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82" y="3501008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SkrepkaZH\AppData\Local\Microsoft\Windows\Temporary Internet Files\Content.IE5\GUGU2OXE\MP9004048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30" y="2348880"/>
            <a:ext cx="4522870" cy="45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проводились древнегреческие Олимпийские игры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57400"/>
            <a:ext cx="7498080" cy="4800600"/>
          </a:xfrm>
        </p:spPr>
        <p:txBody>
          <a:bodyPr/>
          <a:lstStyle/>
          <a:p>
            <a:r>
              <a:rPr lang="ru-RU" dirty="0" smtClean="0"/>
              <a:t>У горы Олимп</a:t>
            </a:r>
          </a:p>
          <a:p>
            <a:r>
              <a:rPr lang="ru-RU" dirty="0" smtClean="0"/>
              <a:t>В Олимпии</a:t>
            </a:r>
          </a:p>
          <a:p>
            <a:r>
              <a:rPr lang="ru-RU" dirty="0" smtClean="0"/>
              <a:t>В Афинах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8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26" y="2492896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и в каком году проходили </a:t>
            </a:r>
            <a:r>
              <a:rPr lang="en-US" dirty="0" smtClean="0"/>
              <a:t>XXII </a:t>
            </a:r>
            <a:r>
              <a:rPr lang="ru-RU" dirty="0" smtClean="0"/>
              <a:t>летние Олимпийские игры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8229600" cy="4281339"/>
          </a:xfrm>
        </p:spPr>
        <p:txBody>
          <a:bodyPr/>
          <a:lstStyle/>
          <a:p>
            <a:r>
              <a:rPr lang="ru-RU" dirty="0" smtClean="0"/>
              <a:t>1980 год – Москва</a:t>
            </a:r>
          </a:p>
          <a:p>
            <a:r>
              <a:rPr lang="ru-RU" dirty="0" smtClean="0"/>
              <a:t>1984 год – Лос-Анджелес</a:t>
            </a:r>
          </a:p>
          <a:p>
            <a:r>
              <a:rPr lang="ru-RU" dirty="0" smtClean="0"/>
              <a:t>1988 год – Сеул</a:t>
            </a:r>
          </a:p>
          <a:p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94" y="1917745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Home\My_Document\физ\10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63" y="1988840"/>
            <a:ext cx="301279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стал рекордсменом по количеству завоеванных наград на </a:t>
            </a:r>
            <a:r>
              <a:rPr lang="en-US" dirty="0" smtClean="0"/>
              <a:t>XXII </a:t>
            </a:r>
            <a:r>
              <a:rPr lang="ru-RU" dirty="0" smtClean="0"/>
              <a:t>летних Олимпийских играх в Москве в 1980 году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924944"/>
            <a:ext cx="8229600" cy="3201219"/>
          </a:xfrm>
        </p:spPr>
        <p:txBody>
          <a:bodyPr/>
          <a:lstStyle/>
          <a:p>
            <a:r>
              <a:rPr lang="ru-RU" dirty="0" smtClean="0"/>
              <a:t>Юрий Седых (</a:t>
            </a:r>
            <a:r>
              <a:rPr lang="ru-RU" dirty="0" smtClean="0"/>
              <a:t>метание </a:t>
            </a:r>
            <a:r>
              <a:rPr lang="ru-RU" dirty="0" smtClean="0"/>
              <a:t>молота)</a:t>
            </a:r>
          </a:p>
          <a:p>
            <a:r>
              <a:rPr lang="ru-RU" dirty="0" smtClean="0"/>
              <a:t>Александр </a:t>
            </a:r>
            <a:r>
              <a:rPr lang="ru-RU" dirty="0" err="1" smtClean="0"/>
              <a:t>Дитятин</a:t>
            </a:r>
            <a:r>
              <a:rPr lang="ru-RU" dirty="0" smtClean="0"/>
              <a:t> (гимнастика)</a:t>
            </a:r>
          </a:p>
          <a:p>
            <a:r>
              <a:rPr lang="ru-RU" dirty="0" smtClean="0"/>
              <a:t>Виктор </a:t>
            </a:r>
            <a:r>
              <a:rPr lang="ru-RU" dirty="0" err="1" smtClean="0"/>
              <a:t>Кровопусков</a:t>
            </a:r>
            <a:r>
              <a:rPr lang="ru-RU" dirty="0" smtClean="0"/>
              <a:t> (фехтование)</a:t>
            </a:r>
            <a:endParaRPr lang="ru-RU" dirty="0"/>
          </a:p>
        </p:txBody>
      </p:sp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90" y="3337869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из борцов завоевал золотую медаль на летних Олимпийских играх в 2000 году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8229600" cy="3561259"/>
          </a:xfrm>
        </p:spPr>
        <p:txBody>
          <a:bodyPr/>
          <a:lstStyle/>
          <a:p>
            <a:r>
              <a:rPr lang="ru-RU" dirty="0" smtClean="0"/>
              <a:t>Карданов Мурат</a:t>
            </a:r>
          </a:p>
          <a:p>
            <a:r>
              <a:rPr lang="ru-RU" dirty="0" smtClean="0"/>
              <a:t>Екимов Вячеслав </a:t>
            </a:r>
          </a:p>
          <a:p>
            <a:r>
              <a:rPr lang="ru-RU" dirty="0" smtClean="0"/>
              <a:t>Москаленко Александр</a:t>
            </a:r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94" y="2564904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 спорта, в котором чемпионом Олимпийских игр является Александр Карелин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4"/>
            <a:ext cx="8229600" cy="3849291"/>
          </a:xfrm>
        </p:spPr>
        <p:txBody>
          <a:bodyPr/>
          <a:lstStyle/>
          <a:p>
            <a:r>
              <a:rPr lang="ru-RU" dirty="0" smtClean="0"/>
              <a:t>Бокс</a:t>
            </a:r>
          </a:p>
          <a:p>
            <a:r>
              <a:rPr lang="ru-RU" dirty="0" smtClean="0"/>
              <a:t>Плавание</a:t>
            </a:r>
          </a:p>
          <a:p>
            <a:r>
              <a:rPr lang="ru-RU" dirty="0" smtClean="0"/>
              <a:t>Борьба</a:t>
            </a:r>
          </a:p>
          <a:p>
            <a:endParaRPr lang="ru-RU" dirty="0"/>
          </a:p>
        </p:txBody>
      </p:sp>
      <p:pic>
        <p:nvPicPr>
          <p:cNvPr id="15362" name="Picture 2" descr="D:\Home\My_Document\физ\karelin-a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90" y="2922240"/>
            <a:ext cx="4755710" cy="39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играх какой Олимпиады был впервые поднят олимпийский флаг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36912"/>
            <a:ext cx="8229600" cy="4353347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en-US" dirty="0" smtClean="0"/>
              <a:t>VII </a:t>
            </a:r>
            <a:r>
              <a:rPr lang="ru-RU" dirty="0" smtClean="0"/>
              <a:t>в 1920 году</a:t>
            </a:r>
          </a:p>
          <a:p>
            <a:r>
              <a:rPr lang="ru-RU" dirty="0" smtClean="0"/>
              <a:t>На </a:t>
            </a:r>
            <a:r>
              <a:rPr lang="en-US" dirty="0" smtClean="0"/>
              <a:t>XII </a:t>
            </a:r>
            <a:r>
              <a:rPr lang="ru-RU" dirty="0" smtClean="0"/>
              <a:t>в 1940 году</a:t>
            </a:r>
          </a:p>
          <a:p>
            <a:r>
              <a:rPr lang="ru-RU" dirty="0" smtClean="0"/>
              <a:t>На </a:t>
            </a:r>
            <a:r>
              <a:rPr lang="en-US" dirty="0" smtClean="0"/>
              <a:t>XIII </a:t>
            </a:r>
            <a:r>
              <a:rPr lang="ru-RU" dirty="0" smtClean="0"/>
              <a:t>в 1944</a:t>
            </a:r>
            <a:endParaRPr lang="ru-RU" dirty="0"/>
          </a:p>
        </p:txBody>
      </p:sp>
      <p:pic>
        <p:nvPicPr>
          <p:cNvPr id="16387" name="Picture 3" descr="D:\Home\My_Document\физ\1344925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20" y="1772816"/>
            <a:ext cx="405335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94" y="2473773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SkrepkaZH\AppData\Local\Microsoft\Windows\Temporary Internet Files\Content.IE5\BM129JGB\MC9003531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672833" cy="46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из самых титулованных спортсменов в истории современных Олимпийских игр завоевал 18 золотых медалей 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852936"/>
            <a:ext cx="8229600" cy="3273227"/>
          </a:xfrm>
        </p:spPr>
        <p:txBody>
          <a:bodyPr/>
          <a:lstStyle/>
          <a:p>
            <a:r>
              <a:rPr lang="ru-RU" dirty="0" smtClean="0"/>
              <a:t>Карл Льюис (США, легкая атлетика)</a:t>
            </a:r>
          </a:p>
          <a:p>
            <a:r>
              <a:rPr lang="ru-RU" dirty="0" smtClean="0"/>
              <a:t>Майкл </a:t>
            </a:r>
            <a:r>
              <a:rPr lang="ru-RU" dirty="0" err="1" smtClean="0"/>
              <a:t>Фелпс</a:t>
            </a:r>
            <a:r>
              <a:rPr lang="ru-RU" dirty="0" smtClean="0"/>
              <a:t> (США, плавание)</a:t>
            </a:r>
          </a:p>
          <a:p>
            <a:r>
              <a:rPr lang="ru-RU" dirty="0" smtClean="0"/>
              <a:t>Лариса </a:t>
            </a:r>
            <a:r>
              <a:rPr lang="ru-RU" dirty="0" err="1" smtClean="0"/>
              <a:t>Латынина</a:t>
            </a:r>
            <a:r>
              <a:rPr lang="ru-RU" dirty="0" smtClean="0"/>
              <a:t> (СССР, спортивная гимнастика)</a:t>
            </a:r>
          </a:p>
          <a:p>
            <a:endParaRPr lang="ru-RU" dirty="0"/>
          </a:p>
        </p:txBody>
      </p:sp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34" y="3284984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Президент Олимпийского комитета России: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564904"/>
            <a:ext cx="8229600" cy="4525963"/>
          </a:xfrm>
        </p:spPr>
        <p:txBody>
          <a:bodyPr/>
          <a:lstStyle/>
          <a:p>
            <a:r>
              <a:rPr lang="ru-RU" dirty="0" smtClean="0"/>
              <a:t>Леонид Тягачев</a:t>
            </a:r>
          </a:p>
          <a:p>
            <a:r>
              <a:rPr lang="ru-RU" dirty="0" smtClean="0"/>
              <a:t>Вячеслав Фетисов</a:t>
            </a:r>
          </a:p>
          <a:p>
            <a:r>
              <a:rPr lang="ru-RU" dirty="0" smtClean="0"/>
              <a:t>Александр Жуков</a:t>
            </a:r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94" y="3481885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Home\My_Document\физ\09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33375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впервые выступили спортсмены-инвалиды из СССР на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играх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789" y="2780928"/>
            <a:ext cx="8229600" cy="3849291"/>
          </a:xfrm>
        </p:spPr>
        <p:txBody>
          <a:bodyPr/>
          <a:lstStyle/>
          <a:p>
            <a:r>
              <a:rPr lang="ru-RU" dirty="0" smtClean="0"/>
              <a:t>1976 год, Торонто (Канада)</a:t>
            </a:r>
          </a:p>
          <a:p>
            <a:r>
              <a:rPr lang="ru-RU" dirty="0" smtClean="0"/>
              <a:t>1984 год, Инсбрук (Австрия)</a:t>
            </a:r>
          </a:p>
          <a:p>
            <a:r>
              <a:rPr lang="ru-RU" dirty="0" smtClean="0"/>
              <a:t>1988 год, Сеул (Южная Корея)</a:t>
            </a:r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18" y="3769917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завоевал золотую медаль по спортивной гимнастике на летних Олимпийских играх в 2000 году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36912"/>
            <a:ext cx="8229600" cy="3705275"/>
          </a:xfrm>
        </p:spPr>
        <p:txBody>
          <a:bodyPr/>
          <a:lstStyle/>
          <a:p>
            <a:r>
              <a:rPr lang="ru-RU" dirty="0" smtClean="0"/>
              <a:t>Круглов Николай</a:t>
            </a:r>
          </a:p>
          <a:p>
            <a:r>
              <a:rPr lang="ru-RU" dirty="0" err="1" smtClean="0"/>
              <a:t>Саутин</a:t>
            </a:r>
            <a:r>
              <a:rPr lang="ru-RU" dirty="0" smtClean="0"/>
              <a:t> Дмитрий</a:t>
            </a:r>
          </a:p>
          <a:p>
            <a:r>
              <a:rPr lang="ru-RU" dirty="0" err="1" smtClean="0"/>
              <a:t>Немов</a:t>
            </a:r>
            <a:r>
              <a:rPr lang="ru-RU" dirty="0" smtClean="0"/>
              <a:t> Алексей</a:t>
            </a:r>
            <a:endParaRPr lang="ru-RU" dirty="0"/>
          </a:p>
        </p:txBody>
      </p:sp>
      <p:pic>
        <p:nvPicPr>
          <p:cNvPr id="18436" name="Picture 4" descr="C:\Users\SkrepkaZH\AppData\Local\Microsoft\Windows\Temporary Internet Files\Content.IE5\JZCIRHUR\MC9002418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13" y="-171400"/>
            <a:ext cx="1437087" cy="48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94" y="3501008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году отмечался 100-летний юбилей Олимпийских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игр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8229600" cy="4137323"/>
          </a:xfrm>
        </p:spPr>
        <p:txBody>
          <a:bodyPr/>
          <a:lstStyle/>
          <a:p>
            <a:r>
              <a:rPr lang="ru-RU" dirty="0" smtClean="0"/>
              <a:t>В 1984 году</a:t>
            </a:r>
          </a:p>
          <a:p>
            <a:r>
              <a:rPr lang="ru-RU" dirty="0" smtClean="0"/>
              <a:t>В 1996 году</a:t>
            </a:r>
          </a:p>
          <a:p>
            <a:r>
              <a:rPr lang="ru-RU" dirty="0" smtClean="0"/>
              <a:t>В 2000 году</a:t>
            </a:r>
            <a:endParaRPr lang="ru-RU" dirty="0"/>
          </a:p>
        </p:txBody>
      </p:sp>
      <p:pic>
        <p:nvPicPr>
          <p:cNvPr id="19459" name="Picture 3" descr="C:\Users\SkrepkaZH\AppData\Local\Microsoft\Windows\Temporary Internet Files\Content.IE5\KL9DET9X\MC9003825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74" y="2708920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SkrepkaZH\AppData\Local\Microsoft\Windows\Temporary Internet Files\Content.IE5\JZCIRHUR\MC9003531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47" y="188640"/>
            <a:ext cx="398234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зажигается факел Олимпийского огня современных игр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олимпийском стадионе в Афинах под эгидой МОК </a:t>
            </a:r>
          </a:p>
          <a:p>
            <a:r>
              <a:rPr lang="ru-RU" dirty="0" smtClean="0"/>
              <a:t>На олимпийском стадионе города-организатора игр под эгидой МОК</a:t>
            </a:r>
          </a:p>
          <a:p>
            <a:r>
              <a:rPr lang="ru-RU" dirty="0" smtClean="0"/>
              <a:t>У храма Зевса в Олимпии под эгидой МОК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*МОК – Международный Олимпийский Комитет</a:t>
            </a:r>
          </a:p>
        </p:txBody>
      </p:sp>
      <p:pic>
        <p:nvPicPr>
          <p:cNvPr id="8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645024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каких Олимпийских играх принимать участие начали спортсмены из России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80928"/>
            <a:ext cx="8229600" cy="3633267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en-US" dirty="0" smtClean="0"/>
              <a:t>I </a:t>
            </a:r>
            <a:r>
              <a:rPr lang="ru-RU" dirty="0" smtClean="0"/>
              <a:t>(1896 год, Афины)</a:t>
            </a:r>
          </a:p>
          <a:p>
            <a:r>
              <a:rPr lang="ru-RU" dirty="0" smtClean="0"/>
              <a:t>На </a:t>
            </a:r>
            <a:r>
              <a:rPr lang="en-US" dirty="0" smtClean="0"/>
              <a:t>IV </a:t>
            </a:r>
            <a:r>
              <a:rPr lang="ru-RU" dirty="0" smtClean="0"/>
              <a:t>(1908 год, Лондон)</a:t>
            </a:r>
          </a:p>
          <a:p>
            <a:r>
              <a:rPr lang="ru-RU" dirty="0" smtClean="0"/>
              <a:t>На </a:t>
            </a:r>
            <a:r>
              <a:rPr lang="en-US" dirty="0" smtClean="0"/>
              <a:t>VII </a:t>
            </a:r>
            <a:r>
              <a:rPr lang="ru-RU" dirty="0" smtClean="0"/>
              <a:t>(1920 год, Бельгия)</a:t>
            </a:r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30" y="3193853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году и где состоялись </a:t>
            </a:r>
            <a:r>
              <a:rPr lang="en-US" dirty="0" smtClean="0"/>
              <a:t>XXI </a:t>
            </a:r>
            <a:r>
              <a:rPr lang="ru-RU" dirty="0" smtClean="0"/>
              <a:t>летние Олимпийские игры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8229600" cy="4137323"/>
          </a:xfrm>
        </p:spPr>
        <p:txBody>
          <a:bodyPr/>
          <a:lstStyle/>
          <a:p>
            <a:r>
              <a:rPr lang="ru-RU" dirty="0" smtClean="0"/>
              <a:t>1968 год, Мехико</a:t>
            </a:r>
          </a:p>
          <a:p>
            <a:r>
              <a:rPr lang="ru-RU" dirty="0" smtClean="0"/>
              <a:t>1972 год, Мюнхен</a:t>
            </a:r>
          </a:p>
          <a:p>
            <a:r>
              <a:rPr lang="ru-RU" dirty="0" smtClean="0"/>
              <a:t>1976 год, Монреаль</a:t>
            </a:r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50" y="3409877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Проведению каких Олимпийских игр помешали войны (игры не состоялись)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8229600" cy="3705275"/>
          </a:xfrm>
        </p:spPr>
        <p:txBody>
          <a:bodyPr/>
          <a:lstStyle/>
          <a:p>
            <a:r>
              <a:rPr lang="en-US" dirty="0" smtClean="0"/>
              <a:t>IV, IX, XI</a:t>
            </a:r>
          </a:p>
          <a:p>
            <a:r>
              <a:rPr lang="en-US" dirty="0" smtClean="0"/>
              <a:t>V, VIII, XIV</a:t>
            </a:r>
          </a:p>
          <a:p>
            <a:r>
              <a:rPr lang="en-US" dirty="0" smtClean="0"/>
              <a:t>VI, XII, XIII</a:t>
            </a:r>
            <a:endParaRPr lang="ru-RU" dirty="0"/>
          </a:p>
        </p:txBody>
      </p:sp>
      <p:pic>
        <p:nvPicPr>
          <p:cNvPr id="20482" name="Picture 2" descr="C:\Users\SkrepkaZH\AppData\Local\Microsoft\Windows\Temporary Internet Files\Content.IE5\BM129JGB\MC900415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1297"/>
            <a:ext cx="4138943" cy="34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25901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году Россия впервые приняла участие в летних Олимпийских играх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В 1900 году  в Париже</a:t>
            </a:r>
          </a:p>
          <a:p>
            <a:r>
              <a:rPr lang="ru-RU" dirty="0" smtClean="0"/>
              <a:t>В 1908 году в Лондоне</a:t>
            </a:r>
          </a:p>
          <a:p>
            <a:r>
              <a:rPr lang="ru-RU" dirty="0" smtClean="0"/>
              <a:t>В 1912 году в Стокгольме</a:t>
            </a:r>
            <a:endParaRPr lang="ru-RU" dirty="0"/>
          </a:p>
        </p:txBody>
      </p:sp>
      <p:pic>
        <p:nvPicPr>
          <p:cNvPr id="4098" name="Picture 2" descr="D:\Home\My_Document\физ\5316-0001-rever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97" y="367229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04" y="1825701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3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me\My_Document\физ\sochi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4894684" cy="36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Укажите страну и город, где будут проходить Олимпийские игры в 2014 году.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Канада, Ванкувер</a:t>
            </a:r>
          </a:p>
          <a:p>
            <a:r>
              <a:rPr lang="ru-RU" dirty="0" smtClean="0"/>
              <a:t>Россия, Сочи</a:t>
            </a:r>
          </a:p>
          <a:p>
            <a:r>
              <a:rPr lang="ru-RU" dirty="0" smtClean="0"/>
              <a:t>Австрия, Инсбрук</a:t>
            </a:r>
            <a:endParaRPr lang="ru-RU" dirty="0"/>
          </a:p>
        </p:txBody>
      </p:sp>
      <p:pic>
        <p:nvPicPr>
          <p:cNvPr id="4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85" y="2447400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ome\My_Document\физ\S1980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30" y="-10228"/>
            <a:ext cx="2232248" cy="34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году летние Олимпийские игры проводились в нашей стране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57400"/>
            <a:ext cx="7498080" cy="4800600"/>
          </a:xfrm>
        </p:spPr>
        <p:txBody>
          <a:bodyPr/>
          <a:lstStyle/>
          <a:p>
            <a:r>
              <a:rPr lang="ru-RU" dirty="0" smtClean="0"/>
              <a:t>1996</a:t>
            </a:r>
          </a:p>
          <a:p>
            <a:r>
              <a:rPr lang="ru-RU" dirty="0" smtClean="0"/>
              <a:t>1976</a:t>
            </a:r>
          </a:p>
          <a:p>
            <a:r>
              <a:rPr lang="ru-RU" dirty="0" smtClean="0"/>
              <a:t>1980</a:t>
            </a:r>
            <a:endParaRPr lang="ru-RU" dirty="0"/>
          </a:p>
        </p:txBody>
      </p:sp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Олимпийские игры современности проводились 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/>
          <a:lstStyle/>
          <a:p>
            <a:r>
              <a:rPr lang="ru-RU" dirty="0" smtClean="0"/>
              <a:t>1896 году</a:t>
            </a:r>
          </a:p>
          <a:p>
            <a:r>
              <a:rPr lang="ru-RU" dirty="0" smtClean="0"/>
              <a:t>1898 году</a:t>
            </a:r>
          </a:p>
          <a:p>
            <a:r>
              <a:rPr lang="ru-RU" dirty="0" smtClean="0"/>
              <a:t>1900 году</a:t>
            </a:r>
            <a:endParaRPr lang="ru-RU" dirty="0"/>
          </a:p>
        </p:txBody>
      </p:sp>
      <p:pic>
        <p:nvPicPr>
          <p:cNvPr id="6146" name="Picture 2" descr="D:\Home\My_Document\физ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72816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26" y="1609677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означает олимпийский девиз «</a:t>
            </a:r>
            <a:r>
              <a:rPr lang="en-US" dirty="0" smtClean="0"/>
              <a:t>CITIUS, ALTIUS, FORTIUS</a:t>
            </a:r>
            <a:r>
              <a:rPr lang="ru-RU" dirty="0" smtClean="0"/>
              <a:t>» ?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57400"/>
            <a:ext cx="7498080" cy="4800600"/>
          </a:xfrm>
        </p:spPr>
        <p:txBody>
          <a:bodyPr/>
          <a:lstStyle/>
          <a:p>
            <a:r>
              <a:rPr lang="ru-RU" dirty="0" smtClean="0"/>
              <a:t>Сильнее, дальше, выше</a:t>
            </a:r>
          </a:p>
          <a:p>
            <a:r>
              <a:rPr lang="ru-RU" dirty="0" smtClean="0"/>
              <a:t>Быстрее, выше, сильнее</a:t>
            </a:r>
          </a:p>
          <a:p>
            <a:r>
              <a:rPr lang="ru-RU" dirty="0" smtClean="0"/>
              <a:t>Смелее, сильнее, дальше</a:t>
            </a:r>
            <a:endParaRPr lang="ru-RU" dirty="0"/>
          </a:p>
        </p:txBody>
      </p:sp>
      <p:pic>
        <p:nvPicPr>
          <p:cNvPr id="7170" name="Picture 2" descr="C:\Users\SkrepkaZH\AppData\Local\Microsoft\Windows\Temporary Internet Files\Content.IE5\JZCIRHUR\MC9002130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2342879" cy="38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54" y="2492896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виде состязаний был олимпийским чемпионом математик, философ, политический и религиозный деятель Пифагор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36912"/>
            <a:ext cx="7571184" cy="3489251"/>
          </a:xfrm>
        </p:spPr>
        <p:txBody>
          <a:bodyPr/>
          <a:lstStyle/>
          <a:p>
            <a:r>
              <a:rPr lang="ru-RU" dirty="0" smtClean="0"/>
              <a:t>Гонки на колесницах</a:t>
            </a:r>
          </a:p>
          <a:p>
            <a:r>
              <a:rPr lang="ru-RU" dirty="0" smtClean="0"/>
              <a:t>Пентатлон</a:t>
            </a:r>
          </a:p>
          <a:p>
            <a:r>
              <a:rPr lang="ru-RU" dirty="0" smtClean="0"/>
              <a:t>Кулачный бой</a:t>
            </a:r>
            <a:endParaRPr lang="ru-RU" dirty="0"/>
          </a:p>
        </p:txBody>
      </p:sp>
      <p:pic>
        <p:nvPicPr>
          <p:cNvPr id="8194" name="Picture 2" descr="C:\Users\SkrepkaZH\AppData\Local\Microsoft\Windows\Temporary Internet Files\Content.IE5\KL9DET9X\MC9003536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399168" cy="346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SkrepkaZH\AppData\Local\Microsoft\Windows\Temporary Internet Files\Content.IE5\KL9DET9X\MC900434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3893"/>
            <a:ext cx="505294" cy="6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316</TotalTime>
  <Words>731</Words>
  <Application>Microsoft Office PowerPoint</Application>
  <PresentationFormat>Экран (4:3)</PresentationFormat>
  <Paragraphs>131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Олимпийские игры</vt:lpstr>
      <vt:lpstr>Где проводились древнегреческие Олимпийские игры ?</vt:lpstr>
      <vt:lpstr>Где зажигается факел Олимпийского огня современных игр ?</vt:lpstr>
      <vt:lpstr>В каком году Россия впервые приняла участие в летних Олимпийских играх ?</vt:lpstr>
      <vt:lpstr>Укажите страну и город, где будут проходить Олимпийские игры в 2014 году.</vt:lpstr>
      <vt:lpstr>В каком году летние Олимпийские игры проводились в нашей стране ?</vt:lpstr>
      <vt:lpstr>Первые Олимпийские игры современности проводились в</vt:lpstr>
      <vt:lpstr>Что означает олимпийский девиз «CITIUS, ALTIUS, FORTIUS» ?</vt:lpstr>
      <vt:lpstr>В каком виде состязаний был олимпийским чемпионом математик, философ, политический и религиозный деятель Пифагор ?</vt:lpstr>
      <vt:lpstr>Кто является единственным советским спортсменом, побеждавшим на трех Олимпийских играх подряд ?</vt:lpstr>
      <vt:lpstr>В каком виде спорта женщины на Олимпийских играх участвуют наравне с мужчинами в розыгрыше всех комплектов медалей ?</vt:lpstr>
      <vt:lpstr>Александр Попов – чемпион Олимпийских игр в виде спорта:</vt:lpstr>
      <vt:lpstr>Главные слова знаменитой «Оды спорту» Пьера де Кубертена:</vt:lpstr>
      <vt:lpstr>На открытии Олимпийских игр команды идут в порядке алфавита страны-организатора. Но впереди всегда шествует команда одной и той же страны. Какой ?</vt:lpstr>
      <vt:lpstr>Трехкратная Олимпийская чемпионка в фигурном катании, партнерша Алексея Уланова и Александра Зайцева: </vt:lpstr>
      <vt:lpstr>Какой день в году официально считается «Олимпийским днем» ?</vt:lpstr>
      <vt:lpstr>Первая олимпийская чемпионка в истории СССР:</vt:lpstr>
      <vt:lpstr>В каком городе проходили летние Олимпийские игры в 2004 году ?</vt:lpstr>
      <vt:lpstr>На каких летних Олимпийских играх в последний раз выступали спортсмены 15 республик бывшего СССР ?</vt:lpstr>
      <vt:lpstr>Где и в каком году проходили XXII летние Олимпийские игры ?</vt:lpstr>
      <vt:lpstr>Кто стал рекордсменом по количеству завоеванных наград на XXII летних Олимпийских играх в Москве в 1980 году ?</vt:lpstr>
      <vt:lpstr>Кто из борцов завоевал золотую медаль на летних Олимпийских играх в 2000 году ?</vt:lpstr>
      <vt:lpstr>Вид спорта, в котором чемпионом Олимпийских игр является Александр Карелин ?</vt:lpstr>
      <vt:lpstr>На играх какой Олимпиады был впервые поднят олимпийский флаг ?</vt:lpstr>
      <vt:lpstr>Кто из самых титулованных спортсменов в истории современных Олимпийских игр завоевал 18 золотых медалей ? </vt:lpstr>
      <vt:lpstr>Президент Олимпийского комитета России:</vt:lpstr>
      <vt:lpstr>Когда впервые выступили спортсмены-инвалиды из СССР на Паралимпийских играх ?</vt:lpstr>
      <vt:lpstr>Кто завоевал золотую медаль по спортивной гимнастике на летних Олимпийских играх в 2000 году ?</vt:lpstr>
      <vt:lpstr>В каком году отмечался 100-летний юбилей Олимпийских  игр ?</vt:lpstr>
      <vt:lpstr>На каких Олимпийских играх принимать участие начали спортсмены из России ?</vt:lpstr>
      <vt:lpstr>В каком году и где состоялись XXI летние Олимпийские игры ?</vt:lpstr>
      <vt:lpstr>Проведению каких Олимпийских игр помешали войны (игры не состоялись)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SkrepkaZH</dc:creator>
  <cp:lastModifiedBy>SkrepkaZH</cp:lastModifiedBy>
  <cp:revision>21</cp:revision>
  <dcterms:created xsi:type="dcterms:W3CDTF">2013-04-04T14:14:25Z</dcterms:created>
  <dcterms:modified xsi:type="dcterms:W3CDTF">2013-04-07T18:11:07Z</dcterms:modified>
</cp:coreProperties>
</file>