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33C0107-AA66-4F52-B9E7-C73A315154F0}" type="datetimeFigureOut">
              <a:rPr lang="ru-RU" smtClean="0"/>
              <a:pPr/>
              <a:t>10.09.2015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1995177-7A0E-472F-88CF-FEBB0DAEE92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png"/><Relationship Id="rId7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домашнего задания</a:t>
            </a:r>
            <a:endParaRPr lang="ru-RU" dirty="0"/>
          </a:p>
        </p:txBody>
      </p:sp>
      <p:pic>
        <p:nvPicPr>
          <p:cNvPr id="4" name="Picture 11" descr="рек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772816"/>
            <a:ext cx="1944216" cy="1693143"/>
          </a:xfrm>
          <a:prstGeom prst="rect">
            <a:avLst/>
          </a:prstGeom>
          <a:noFill/>
        </p:spPr>
      </p:pic>
      <p:pic>
        <p:nvPicPr>
          <p:cNvPr id="5" name="Picture 18" descr="заросли кустарников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15816" y="1844824"/>
            <a:ext cx="1868041" cy="1728192"/>
          </a:xfrm>
          <a:prstGeom prst="rect">
            <a:avLst/>
          </a:prstGeom>
          <a:noFill/>
        </p:spPr>
      </p:pic>
      <p:pic>
        <p:nvPicPr>
          <p:cNvPr id="6" name="Picture 16" descr="болото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8064" y="1916832"/>
            <a:ext cx="1704975" cy="1728192"/>
          </a:xfrm>
          <a:prstGeom prst="rect">
            <a:avLst/>
          </a:prstGeom>
          <a:noFill/>
        </p:spPr>
      </p:pic>
      <p:pic>
        <p:nvPicPr>
          <p:cNvPr id="7" name="Picture 21" descr="смешанный лес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9552" y="4221088"/>
            <a:ext cx="2016224" cy="1872208"/>
          </a:xfrm>
          <a:prstGeom prst="rect">
            <a:avLst/>
          </a:prstGeom>
          <a:noFill/>
        </p:spPr>
      </p:pic>
      <p:pic>
        <p:nvPicPr>
          <p:cNvPr id="8" name="Picture 14" descr="луг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2843808" y="4221088"/>
            <a:ext cx="2016224" cy="1872208"/>
          </a:xfrm>
          <a:prstGeom prst="rect">
            <a:avLst/>
          </a:prstGeom>
          <a:noFill/>
        </p:spPr>
      </p:pic>
      <p:pic>
        <p:nvPicPr>
          <p:cNvPr id="9" name="Picture 9" descr="7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5148064" y="4221088"/>
            <a:ext cx="1728192" cy="1800200"/>
          </a:xfrm>
          <a:prstGeom prst="rect">
            <a:avLst/>
          </a:prstGeom>
          <a:noFill/>
        </p:spPr>
      </p:pic>
      <p:pic>
        <p:nvPicPr>
          <p:cNvPr id="10" name="Picture 5" descr="6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164288" y="1844824"/>
            <a:ext cx="1728192" cy="1728192"/>
          </a:xfrm>
          <a:prstGeom prst="rect">
            <a:avLst/>
          </a:prstGeom>
          <a:noFill/>
        </p:spPr>
      </p:pic>
      <p:pic>
        <p:nvPicPr>
          <p:cNvPr id="11" name="Picture 23" descr="Рисунок2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4293096"/>
            <a:ext cx="1728192" cy="1800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Переведи масштаб!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5400" dirty="0" smtClean="0"/>
              <a:t>в 1 см 10 м</a:t>
            </a:r>
          </a:p>
          <a:p>
            <a:pPr>
              <a:buNone/>
            </a:pPr>
            <a:r>
              <a:rPr lang="ru-RU" sz="5400" dirty="0" smtClean="0"/>
              <a:t>1:10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/>
              <a:t> </a:t>
            </a:r>
            <a:endParaRPr lang="ru-RU" sz="54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1835696" y="2708920"/>
            <a:ext cx="1368152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00</a:t>
            </a:r>
            <a:endParaRPr lang="ru-RU" sz="5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Переведи масштаб!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691276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1: 250 00</a:t>
            </a:r>
          </a:p>
          <a:p>
            <a:r>
              <a:rPr lang="ru-RU" sz="5400" dirty="0" smtClean="0"/>
              <a:t>В 1 см </a:t>
            </a:r>
            <a:endParaRPr lang="ru-RU" sz="5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43808" y="2780928"/>
            <a:ext cx="252028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250м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2699792" y="2060848"/>
            <a:ext cx="144016" cy="792088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rgbClr val="FF0000"/>
                </a:solidFill>
              </a:rPr>
              <a:t>.</a:t>
            </a:r>
            <a:endParaRPr lang="ru-RU" sz="5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Переведи масштаб!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endParaRPr lang="ru-RU" sz="5400" dirty="0"/>
          </a:p>
        </p:txBody>
      </p:sp>
      <p:sp>
        <p:nvSpPr>
          <p:cNvPr id="5" name="TextBox 4"/>
          <p:cNvSpPr txBox="1"/>
          <p:nvPr/>
        </p:nvSpPr>
        <p:spPr>
          <a:xfrm>
            <a:off x="827584" y="1988840"/>
            <a:ext cx="410445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/>
              <a:t>1: 100</a:t>
            </a:r>
          </a:p>
          <a:p>
            <a:r>
              <a:rPr lang="ru-RU" sz="5400" dirty="0" smtClean="0"/>
              <a:t>1: 2500</a:t>
            </a:r>
          </a:p>
          <a:p>
            <a:r>
              <a:rPr lang="ru-RU" sz="5400" dirty="0" smtClean="0"/>
              <a:t>1:5000</a:t>
            </a:r>
          </a:p>
          <a:p>
            <a:r>
              <a:rPr lang="ru-RU" sz="5400" dirty="0" smtClean="0"/>
              <a:t>1:80000</a:t>
            </a:r>
          </a:p>
          <a:p>
            <a:r>
              <a:rPr lang="ru-RU" sz="5400" dirty="0" smtClean="0"/>
              <a:t>1:95000000</a:t>
            </a:r>
            <a:endParaRPr lang="ru-RU" sz="54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3563888" y="2204864"/>
            <a:ext cx="4104456" cy="504056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 1 см 1 м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995936" y="2996952"/>
            <a:ext cx="410445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 1 см 25м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067944" y="3861048"/>
            <a:ext cx="4176464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 1 см 50 м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9" name="Блок-схема: процесс 8"/>
          <p:cNvSpPr/>
          <p:nvPr/>
        </p:nvSpPr>
        <p:spPr>
          <a:xfrm>
            <a:off x="4211960" y="4653136"/>
            <a:ext cx="4104456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 1 см 800м</a:t>
            </a:r>
            <a:endParaRPr lang="ru-RU" sz="4400" dirty="0">
              <a:solidFill>
                <a:schemeClr val="tx1"/>
              </a:solidFill>
            </a:endParaRPr>
          </a:p>
        </p:txBody>
      </p:sp>
      <p:sp>
        <p:nvSpPr>
          <p:cNvPr id="10" name="Блок-схема: процесс 9"/>
          <p:cNvSpPr/>
          <p:nvPr/>
        </p:nvSpPr>
        <p:spPr>
          <a:xfrm>
            <a:off x="4932040" y="5517232"/>
            <a:ext cx="3816424" cy="57606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>
                <a:solidFill>
                  <a:schemeClr val="tx1"/>
                </a:solidFill>
              </a:rPr>
              <a:t>В 1 см 950км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Переведи масштаб!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ru-RU" sz="5400" dirty="0" smtClean="0"/>
              <a:t>В 1 см 15м</a:t>
            </a:r>
          </a:p>
          <a:p>
            <a:pPr>
              <a:buNone/>
            </a:pPr>
            <a:r>
              <a:rPr lang="ru-RU" sz="5400" dirty="0" smtClean="0"/>
              <a:t>В 1 см 200м</a:t>
            </a:r>
          </a:p>
          <a:p>
            <a:pPr>
              <a:buNone/>
            </a:pPr>
            <a:r>
              <a:rPr lang="ru-RU" sz="5400" dirty="0" smtClean="0"/>
              <a:t>В 1 см 4 км</a:t>
            </a:r>
          </a:p>
          <a:p>
            <a:pPr>
              <a:buNone/>
            </a:pPr>
            <a:r>
              <a:rPr lang="ru-RU" sz="5400" dirty="0" smtClean="0"/>
              <a:t>В 1 см 25 км</a:t>
            </a:r>
          </a:p>
          <a:p>
            <a:pPr>
              <a:buNone/>
            </a:pPr>
            <a:r>
              <a:rPr lang="ru-RU" sz="5400" dirty="0" smtClean="0"/>
              <a:t>В 1 см 550 км</a:t>
            </a:r>
            <a:endParaRPr lang="ru-RU" sz="5400" dirty="0"/>
          </a:p>
        </p:txBody>
      </p:sp>
      <p:sp>
        <p:nvSpPr>
          <p:cNvPr id="4" name="Блок-схема: процесс 3"/>
          <p:cNvSpPr/>
          <p:nvPr/>
        </p:nvSpPr>
        <p:spPr>
          <a:xfrm>
            <a:off x="3995936" y="1772816"/>
            <a:ext cx="4248472" cy="648072"/>
          </a:xfrm>
          <a:prstGeom prst="flowChartProcess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1: 15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/>
              <a:t>00</a:t>
            </a:r>
            <a:endParaRPr lang="ru-RU" sz="5400" dirty="0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4355976" y="2636912"/>
            <a:ext cx="4392488" cy="648072"/>
          </a:xfrm>
          <a:prstGeom prst="flowChartProcess">
            <a:avLst/>
          </a:prstGeom>
        </p:spPr>
        <p:style>
          <a:lnRef idx="2">
            <a:schemeClr val="accent1"/>
          </a:lnRef>
          <a:fillRef idx="1001">
            <a:schemeClr val="lt2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5400" dirty="0" smtClean="0"/>
              <a:t>1: 200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/>
              <a:t>00</a:t>
            </a:r>
            <a:endParaRPr lang="ru-RU" sz="5400" dirty="0"/>
          </a:p>
        </p:txBody>
      </p:sp>
      <p:sp>
        <p:nvSpPr>
          <p:cNvPr id="6" name="Блок-схема: процесс 5"/>
          <p:cNvSpPr/>
          <p:nvPr/>
        </p:nvSpPr>
        <p:spPr>
          <a:xfrm>
            <a:off x="4427984" y="3573016"/>
            <a:ext cx="4464496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1: 4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>
                <a:solidFill>
                  <a:schemeClr val="tx1"/>
                </a:solidFill>
              </a:rPr>
              <a:t>000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>
                <a:solidFill>
                  <a:schemeClr val="tx1"/>
                </a:solidFill>
              </a:rPr>
              <a:t>00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7" name="Блок-схема: процесс 6"/>
          <p:cNvSpPr/>
          <p:nvPr/>
        </p:nvSpPr>
        <p:spPr>
          <a:xfrm>
            <a:off x="4427984" y="4725144"/>
            <a:ext cx="4320480" cy="7200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1: 25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>
                <a:solidFill>
                  <a:schemeClr val="tx1"/>
                </a:solidFill>
              </a:rPr>
              <a:t>000</a:t>
            </a:r>
            <a:r>
              <a:rPr lang="ru-RU" sz="5400" dirty="0" smtClean="0">
                <a:solidFill>
                  <a:srgbClr val="FF0000"/>
                </a:solidFill>
              </a:rPr>
              <a:t>.</a:t>
            </a:r>
            <a:r>
              <a:rPr lang="ru-RU" sz="5400" dirty="0" smtClean="0">
                <a:solidFill>
                  <a:schemeClr val="tx1"/>
                </a:solidFill>
              </a:rPr>
              <a:t>00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8" name="Блок-схема: процесс 7"/>
          <p:cNvSpPr/>
          <p:nvPr/>
        </p:nvSpPr>
        <p:spPr>
          <a:xfrm>
            <a:off x="4716016" y="5805264"/>
            <a:ext cx="4248472" cy="648072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000" dirty="0" smtClean="0">
                <a:solidFill>
                  <a:schemeClr val="tx1"/>
                </a:solidFill>
              </a:rPr>
              <a:t>1:550</a:t>
            </a:r>
            <a:r>
              <a:rPr lang="ru-RU" sz="5000" dirty="0" smtClean="0">
                <a:solidFill>
                  <a:srgbClr val="FF0000"/>
                </a:solidFill>
              </a:rPr>
              <a:t>.</a:t>
            </a:r>
            <a:r>
              <a:rPr lang="ru-RU" sz="5000" dirty="0" smtClean="0">
                <a:solidFill>
                  <a:schemeClr val="tx1"/>
                </a:solidFill>
              </a:rPr>
              <a:t>000</a:t>
            </a:r>
            <a:r>
              <a:rPr lang="ru-RU" sz="5000" dirty="0" smtClean="0">
                <a:solidFill>
                  <a:srgbClr val="FF0000"/>
                </a:solidFill>
              </a:rPr>
              <a:t>.</a:t>
            </a:r>
            <a:r>
              <a:rPr lang="ru-RU" sz="5000" dirty="0" smtClean="0">
                <a:solidFill>
                  <a:schemeClr val="tx1"/>
                </a:solidFill>
              </a:rPr>
              <a:t>00</a:t>
            </a:r>
            <a:endParaRPr lang="ru-RU" sz="5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819400"/>
            <a:ext cx="7776864" cy="3273896"/>
          </a:xfrm>
        </p:spPr>
        <p:txBody>
          <a:bodyPr>
            <a:noAutofit/>
          </a:bodyPr>
          <a:lstStyle/>
          <a:p>
            <a:r>
              <a:rPr lang="ru-RU" sz="2400" dirty="0" smtClean="0"/>
              <a:t>Показывает во сколько раз каждая линия, нанесённая на карту, уменьшена по отношению к её действительным размерам на местности</a:t>
            </a:r>
            <a:endParaRPr lang="ru-RU" sz="2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Масштаб</a:t>
            </a:r>
            <a:endParaRPr lang="ru-RU" sz="9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масштабов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Стрелка вниз 3"/>
          <p:cNvSpPr/>
          <p:nvPr/>
        </p:nvSpPr>
        <p:spPr>
          <a:xfrm rot="1918445">
            <a:off x="1399504" y="1442392"/>
            <a:ext cx="837688" cy="158417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>
            <a:off x="4283968" y="1700808"/>
            <a:ext cx="720080" cy="13681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 rot="19761700">
            <a:off x="6635244" y="1418702"/>
            <a:ext cx="720080" cy="151216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347864" y="3356992"/>
            <a:ext cx="2520280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именованный</a:t>
            </a:r>
            <a:endParaRPr lang="ru-RU" sz="20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23528" y="3356992"/>
            <a:ext cx="2592288" cy="16561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численный</a:t>
            </a:r>
            <a:endParaRPr lang="ru-RU" sz="2000" b="1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6300192" y="3356992"/>
            <a:ext cx="2555776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линейный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Численный масштаб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9600" b="1" dirty="0" smtClean="0"/>
              <a:t>1:10</a:t>
            </a:r>
            <a:endParaRPr lang="ru-RU" sz="96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924944"/>
            <a:ext cx="720080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23528" y="3501008"/>
            <a:ext cx="1080120" cy="18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/>
              <a:t>1 см на плане</a:t>
            </a:r>
            <a:endParaRPr lang="ru-RU" sz="20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691680" y="2924944"/>
            <a:ext cx="1512168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Блок-схема: процесс 8"/>
          <p:cNvSpPr/>
          <p:nvPr/>
        </p:nvSpPr>
        <p:spPr>
          <a:xfrm>
            <a:off x="1835696" y="3501008"/>
            <a:ext cx="2808312" cy="18002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10 см на местности</a:t>
            </a:r>
            <a:endParaRPr lang="ru-RU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Проверим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1:100</a:t>
            </a:r>
          </a:p>
          <a:p>
            <a:pPr>
              <a:buNone/>
            </a:pPr>
            <a:r>
              <a:rPr lang="ru-RU" sz="4400" dirty="0" smtClean="0"/>
              <a:t>1:850</a:t>
            </a:r>
          </a:p>
          <a:p>
            <a:pPr>
              <a:buNone/>
            </a:pPr>
            <a:r>
              <a:rPr lang="ru-RU" sz="4400" dirty="0" smtClean="0"/>
              <a:t>1: 5000</a:t>
            </a:r>
          </a:p>
          <a:p>
            <a:pPr>
              <a:buNone/>
            </a:pPr>
            <a:r>
              <a:rPr lang="ru-RU" sz="4400" dirty="0" smtClean="0"/>
              <a:t>1: 25000</a:t>
            </a:r>
          </a:p>
          <a:p>
            <a:pPr>
              <a:buNone/>
            </a:pPr>
            <a:r>
              <a:rPr lang="ru-RU" sz="4400" dirty="0" smtClean="0"/>
              <a:t>1: 6000000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Именованный масштаб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9600" dirty="0" smtClean="0"/>
              <a:t>в 1 см 10 м</a:t>
            </a:r>
            <a:endParaRPr lang="ru-RU" sz="9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3068960"/>
            <a:ext cx="2952328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процесс 4"/>
          <p:cNvSpPr/>
          <p:nvPr/>
        </p:nvSpPr>
        <p:spPr>
          <a:xfrm>
            <a:off x="395536" y="3645024"/>
            <a:ext cx="3096344" cy="12961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dirty="0" smtClean="0"/>
              <a:t>На плане</a:t>
            </a:r>
            <a:endParaRPr lang="ru-RU" sz="4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779912" y="3068960"/>
            <a:ext cx="3024336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роцесс 6"/>
          <p:cNvSpPr/>
          <p:nvPr/>
        </p:nvSpPr>
        <p:spPr>
          <a:xfrm>
            <a:off x="3707904" y="3645024"/>
            <a:ext cx="3168352" cy="1296144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На местности</a:t>
            </a:r>
            <a:endParaRPr lang="ru-RU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Проверим себя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/>
              <a:t>В 1см 10 м</a:t>
            </a:r>
          </a:p>
          <a:p>
            <a:pPr>
              <a:buNone/>
            </a:pPr>
            <a:r>
              <a:rPr lang="ru-RU" sz="4400" dirty="0" smtClean="0"/>
              <a:t>В 1см 8км</a:t>
            </a:r>
          </a:p>
          <a:p>
            <a:pPr>
              <a:buNone/>
            </a:pPr>
            <a:r>
              <a:rPr lang="ru-RU" sz="4400" dirty="0" smtClean="0"/>
              <a:t>В 1см  500м</a:t>
            </a:r>
          </a:p>
          <a:p>
            <a:pPr>
              <a:buNone/>
            </a:pPr>
            <a:r>
              <a:rPr lang="ru-RU" sz="4400" dirty="0" smtClean="0"/>
              <a:t>В 1см 250км</a:t>
            </a:r>
          </a:p>
          <a:p>
            <a:pPr>
              <a:buNone/>
            </a:pPr>
            <a:r>
              <a:rPr lang="ru-RU" sz="4400" dirty="0" smtClean="0"/>
              <a:t>В 1см 6000км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Это надо знать!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75656" y="1556792"/>
            <a:ext cx="6120680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1м = 100см</a:t>
            </a:r>
            <a:endParaRPr lang="ru-RU" sz="72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547664" y="2636912"/>
            <a:ext cx="6048672" cy="93610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 км = 1000м</a:t>
            </a:r>
            <a:endParaRPr lang="ru-RU" sz="72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03648" y="3861048"/>
            <a:ext cx="6192688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1 км = ?</a:t>
            </a:r>
            <a:endParaRPr lang="ru-RU" sz="7200" dirty="0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644008" y="2492896"/>
            <a:ext cx="1152128" cy="7200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292080" y="3645024"/>
            <a:ext cx="1512168" cy="72008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971600" y="5229200"/>
            <a:ext cx="7632848" cy="108012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6600" dirty="0" smtClean="0"/>
              <a:t>1 км = 1</a:t>
            </a:r>
            <a:r>
              <a:rPr lang="ru-RU" sz="6600" dirty="0" smtClean="0">
                <a:solidFill>
                  <a:srgbClr val="FF0000"/>
                </a:solidFill>
              </a:rPr>
              <a:t>.</a:t>
            </a:r>
            <a:r>
              <a:rPr lang="ru-RU" sz="6600" dirty="0" smtClean="0"/>
              <a:t>000</a:t>
            </a:r>
            <a:r>
              <a:rPr lang="ru-RU" sz="6600" dirty="0" smtClean="0">
                <a:solidFill>
                  <a:srgbClr val="FF0000"/>
                </a:solidFill>
              </a:rPr>
              <a:t>.</a:t>
            </a:r>
            <a:r>
              <a:rPr lang="ru-RU" sz="6600" dirty="0" smtClean="0"/>
              <a:t>00см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Умей переводить масштабы!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/>
              <a:t>1: 100</a:t>
            </a:r>
          </a:p>
          <a:p>
            <a:pPr>
              <a:buNone/>
            </a:pPr>
            <a:r>
              <a:rPr lang="ru-RU" sz="5400" dirty="0" smtClean="0"/>
              <a:t>В 1 см 100 км </a:t>
            </a:r>
            <a:endParaRPr lang="ru-RU" sz="5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03848" y="1844824"/>
            <a:ext cx="432048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численный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2852936"/>
            <a:ext cx="3600400" cy="6480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именованный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100</TotalTime>
  <Words>215</Words>
  <Application>Microsoft Office PowerPoint</Application>
  <PresentationFormat>Экран (4:3)</PresentationFormat>
  <Paragraphs>70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Проверка домашнего задания</vt:lpstr>
      <vt:lpstr>Масштаб</vt:lpstr>
      <vt:lpstr>Виды масштабов</vt:lpstr>
      <vt:lpstr>Численный масштаб</vt:lpstr>
      <vt:lpstr>Проверим себя</vt:lpstr>
      <vt:lpstr>Именованный масштаб</vt:lpstr>
      <vt:lpstr>Проверим себя</vt:lpstr>
      <vt:lpstr>Это надо знать!</vt:lpstr>
      <vt:lpstr>Умей переводить масштабы!</vt:lpstr>
      <vt:lpstr>Переведи масштаб!</vt:lpstr>
      <vt:lpstr>Переведи масштаб!</vt:lpstr>
      <vt:lpstr>Переведи масштаб!</vt:lpstr>
      <vt:lpstr>Переведи масштаб!</vt:lpstr>
    </vt:vector>
  </TitlesOfParts>
  <Company>Школа 548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домашнего задания</dc:title>
  <dc:creator>Алла Харитонова</dc:creator>
  <cp:lastModifiedBy>Печенкина Е А</cp:lastModifiedBy>
  <cp:revision>12</cp:revision>
  <dcterms:created xsi:type="dcterms:W3CDTF">2011-10-13T07:10:14Z</dcterms:created>
  <dcterms:modified xsi:type="dcterms:W3CDTF">2015-09-10T07:52:51Z</dcterms:modified>
</cp:coreProperties>
</file>