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2B3-6A34-4565-BDBB-2A1C93843CC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6990A3-9C0E-4426-ADE3-0A2B1DE57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2B3-6A34-4565-BDBB-2A1C93843CC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90A3-9C0E-4426-ADE3-0A2B1DE57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2B3-6A34-4565-BDBB-2A1C93843CC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90A3-9C0E-4426-ADE3-0A2B1DE57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2B3-6A34-4565-BDBB-2A1C93843CC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90A3-9C0E-4426-ADE3-0A2B1DE57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2B3-6A34-4565-BDBB-2A1C93843CC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6990A3-9C0E-4426-ADE3-0A2B1DE57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2B3-6A34-4565-BDBB-2A1C93843CC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90A3-9C0E-4426-ADE3-0A2B1DE57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2B3-6A34-4565-BDBB-2A1C93843CC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90A3-9C0E-4426-ADE3-0A2B1DE57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2B3-6A34-4565-BDBB-2A1C93843CC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90A3-9C0E-4426-ADE3-0A2B1DE57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2B3-6A34-4565-BDBB-2A1C93843CC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90A3-9C0E-4426-ADE3-0A2B1DE57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2B3-6A34-4565-BDBB-2A1C93843CC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90A3-9C0E-4426-ADE3-0A2B1DE57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F82B3-6A34-4565-BDBB-2A1C93843CC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6990A3-9C0E-4426-ADE3-0A2B1DE578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3F82B3-6A34-4565-BDBB-2A1C93843CC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F6990A3-9C0E-4426-ADE3-0A2B1DE57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Саванны</a:t>
            </a:r>
            <a:endParaRPr lang="ru-RU" sz="8000" dirty="0"/>
          </a:p>
        </p:txBody>
      </p:sp>
      <p:pic>
        <p:nvPicPr>
          <p:cNvPr id="4" name="Рисунок 3" descr="24314_html_5b59f45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4248472" cy="32137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 descr="Savan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212976"/>
            <a:ext cx="4015234" cy="32403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Субэкваториальный 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климатический пояс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412776"/>
            <a:ext cx="367240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Экваториальная В.М.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1412776"/>
            <a:ext cx="367240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Тропическая В.М.</a:t>
            </a:r>
            <a:endParaRPr lang="ru-RU" sz="3200" b="1" dirty="0"/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611560" y="3068960"/>
            <a:ext cx="1656184" cy="20162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948264" y="3068960"/>
            <a:ext cx="1440160" cy="20162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79712" y="4437112"/>
            <a:ext cx="2736304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Жаркая и влажная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355976" y="4509120"/>
            <a:ext cx="2736304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Жаркая и сухая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 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836712"/>
            <a:ext cx="74621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</a:t>
            </a:r>
            <a:r>
              <a:rPr lang="ru-RU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жарко. </a:t>
            </a:r>
            <a:endParaRPr lang="ru-RU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влажное, зима сухая.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006-007-Rastitelnyj-mi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3888432" cy="288032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Рисунок 4" descr="215831696_8c2377dc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564904"/>
            <a:ext cx="3810000" cy="28575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Стрелка вправо с вырезом 5"/>
          <p:cNvSpPr/>
          <p:nvPr/>
        </p:nvSpPr>
        <p:spPr>
          <a:xfrm>
            <a:off x="683568" y="5733256"/>
            <a:ext cx="2160240" cy="864096"/>
          </a:xfrm>
          <a:prstGeom prst="notch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75856" y="5877272"/>
            <a:ext cx="5512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Выделяют два сезона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72231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Саванны</a:t>
            </a:r>
            <a:r>
              <a:rPr lang="ru-RU" dirty="0" smtClean="0"/>
              <a:t>  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природная зона с травянистой растительностью, среди которой возвышаются отдельно стоящие деревья и кустарники.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Awmapwor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24944"/>
            <a:ext cx="7620000" cy="3559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Растительный мир саванн Африки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ba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4032448" cy="244827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3212976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Баобаб </a:t>
            </a:r>
            <a:endParaRPr lang="ru-RU" b="1" dirty="0"/>
          </a:p>
        </p:txBody>
      </p:sp>
      <p:pic>
        <p:nvPicPr>
          <p:cNvPr id="5" name="Рисунок 4" descr="Acacia_Neg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3888432" cy="248740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508104" y="3212976"/>
            <a:ext cx="12961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Акация </a:t>
            </a:r>
            <a:endParaRPr lang="ru-RU" b="1" dirty="0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933055"/>
            <a:ext cx="3960440" cy="279560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5877272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Кофейное дерево</a:t>
            </a:r>
            <a:endParaRPr lang="ru-RU" b="1" dirty="0"/>
          </a:p>
        </p:txBody>
      </p:sp>
      <p:pic>
        <p:nvPicPr>
          <p:cNvPr id="9" name="Рисунок 8" descr="natrava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933056"/>
            <a:ext cx="3886572" cy="273630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004048" y="6093296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Слоновая трава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85010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Растительный мир саванн Южной Америки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104456" cy="295232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95536" y="3645024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Кебрачо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3" name="Рисунок 12" descr="19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68760"/>
            <a:ext cx="4320480" cy="295232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716016" y="3645024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Кактусы </a:t>
            </a:r>
            <a:endParaRPr lang="ru-RU" b="1" dirty="0"/>
          </a:p>
        </p:txBody>
      </p:sp>
      <p:pic>
        <p:nvPicPr>
          <p:cNvPr id="15" name="Рисунок 14" descr="blue agav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365104"/>
            <a:ext cx="3312368" cy="228143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971600" y="6093296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Агава </a:t>
            </a:r>
            <a:endParaRPr lang="ru-RU" b="1" dirty="0"/>
          </a:p>
        </p:txBody>
      </p:sp>
      <p:pic>
        <p:nvPicPr>
          <p:cNvPr id="17" name="Рисунок 16" descr="d508ebfb55ffc03d57b3fa96255e679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437112"/>
            <a:ext cx="2873829" cy="215537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5292080" y="6165304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Мимоза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Животный  мир саванн Африки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2664296" cy="266429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95536" y="3356992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Жираф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Рисунок 12" descr="7.jpg"/>
          <p:cNvPicPr>
            <a:picLocks noChangeAspect="1"/>
          </p:cNvPicPr>
          <p:nvPr/>
        </p:nvPicPr>
        <p:blipFill>
          <a:blip r:embed="rId3" cstate="print"/>
          <a:srcRect b="15778"/>
          <a:stretch>
            <a:fillRect/>
          </a:stretch>
        </p:blipFill>
        <p:spPr>
          <a:xfrm>
            <a:off x="251520" y="4149080"/>
            <a:ext cx="4032448" cy="252028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395536" y="6093296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Гепарды </a:t>
            </a:r>
            <a:endParaRPr lang="ru-RU" b="1" dirty="0"/>
          </a:p>
        </p:txBody>
      </p:sp>
      <p:pic>
        <p:nvPicPr>
          <p:cNvPr id="17" name="Рисунок 16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7" y="1196752"/>
            <a:ext cx="2944748" cy="266429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3491880" y="3284984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Зебры  </a:t>
            </a:r>
            <a:endParaRPr lang="ru-RU" b="1" dirty="0"/>
          </a:p>
        </p:txBody>
      </p:sp>
      <p:pic>
        <p:nvPicPr>
          <p:cNvPr id="19" name="Рисунок 18" descr="tigers-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077072"/>
            <a:ext cx="4320480" cy="259228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4788024" y="6093296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Львы   </a:t>
            </a:r>
            <a:endParaRPr lang="ru-RU" b="1" dirty="0"/>
          </a:p>
        </p:txBody>
      </p:sp>
      <p:pic>
        <p:nvPicPr>
          <p:cNvPr id="21" name="Рисунок 20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196752"/>
            <a:ext cx="2447925" cy="266429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6588224" y="3284984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Носорог 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850106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Животный  мир саванн Южной Америки 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312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2916324" cy="194421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539552" y="2780928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Броненосец</a:t>
            </a:r>
            <a:endParaRPr lang="ru-RU" b="1" dirty="0"/>
          </a:p>
        </p:txBody>
      </p:sp>
      <p:pic>
        <p:nvPicPr>
          <p:cNvPr id="23" name="Рисунок 22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79" y="1268760"/>
            <a:ext cx="2418179" cy="194421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3635896" y="2780928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Кондор </a:t>
            </a:r>
            <a:endParaRPr lang="ru-RU" b="1" dirty="0"/>
          </a:p>
        </p:txBody>
      </p:sp>
      <p:pic>
        <p:nvPicPr>
          <p:cNvPr id="25" name="Рисунок 24" descr="bron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3016"/>
            <a:ext cx="4320480" cy="283998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395536" y="5949280"/>
            <a:ext cx="15841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Муравьед </a:t>
            </a:r>
            <a:endParaRPr lang="ru-RU" b="1" dirty="0"/>
          </a:p>
        </p:txBody>
      </p:sp>
      <p:pic>
        <p:nvPicPr>
          <p:cNvPr id="27" name="Рисунок 26" descr="nand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196752"/>
            <a:ext cx="2857500" cy="201622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8" name="Прямоугольник 27"/>
          <p:cNvSpPr/>
          <p:nvPr/>
        </p:nvSpPr>
        <p:spPr>
          <a:xfrm>
            <a:off x="6228184" y="2780928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Страус нанду</a:t>
            </a:r>
            <a:endParaRPr lang="ru-RU" b="1" dirty="0"/>
          </a:p>
        </p:txBody>
      </p:sp>
      <p:pic>
        <p:nvPicPr>
          <p:cNvPr id="29" name="Рисунок 28" descr="0490500530480570550540520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471417"/>
            <a:ext cx="4104456" cy="290854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0" name="Прямоугольник 29"/>
          <p:cNvSpPr/>
          <p:nvPr/>
        </p:nvSpPr>
        <p:spPr>
          <a:xfrm>
            <a:off x="5004048" y="5877272"/>
            <a:ext cx="230425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Свиньи-пекари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Почвы красно - бурые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0005-006-Pochv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484784"/>
            <a:ext cx="5184576" cy="446449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24129" y="1628800"/>
            <a:ext cx="3240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Это наиболее </a:t>
            </a:r>
            <a:endParaRPr lang="ru-RU" sz="2400" dirty="0" smtClean="0"/>
          </a:p>
          <a:p>
            <a:r>
              <a:rPr lang="ru-RU" sz="2400" dirty="0" smtClean="0"/>
              <a:t>типичные </a:t>
            </a:r>
          </a:p>
          <a:p>
            <a:r>
              <a:rPr lang="ru-RU" sz="2400" dirty="0" smtClean="0"/>
              <a:t>почвы </a:t>
            </a:r>
            <a:r>
              <a:rPr lang="ru-RU" sz="2400" dirty="0"/>
              <a:t>сухих саванн </a:t>
            </a:r>
            <a:endParaRPr lang="ru-RU" sz="2400" dirty="0" smtClean="0"/>
          </a:p>
          <a:p>
            <a:r>
              <a:rPr lang="ru-RU" sz="2400" dirty="0" smtClean="0"/>
              <a:t>тропического пояса</a:t>
            </a:r>
          </a:p>
          <a:p>
            <a:r>
              <a:rPr lang="ru-RU" sz="2400" dirty="0" smtClean="0"/>
              <a:t> в районах с</a:t>
            </a:r>
          </a:p>
          <a:p>
            <a:r>
              <a:rPr lang="ru-RU" sz="2400" dirty="0" smtClean="0"/>
              <a:t>продолжительностью </a:t>
            </a:r>
          </a:p>
          <a:p>
            <a:r>
              <a:rPr lang="ru-RU" sz="2400" dirty="0" smtClean="0"/>
              <a:t>сухого </a:t>
            </a:r>
          </a:p>
          <a:p>
            <a:r>
              <a:rPr lang="ru-RU" sz="2400" dirty="0" smtClean="0"/>
              <a:t>сезона </a:t>
            </a:r>
            <a:r>
              <a:rPr lang="ru-RU" sz="2400" dirty="0"/>
              <a:t>6—7 </a:t>
            </a:r>
            <a:endParaRPr lang="ru-RU" sz="2400" dirty="0" smtClean="0"/>
          </a:p>
          <a:p>
            <a:r>
              <a:rPr lang="ru-RU" sz="2400" dirty="0" smtClean="0"/>
              <a:t>месяцев и годовой с</a:t>
            </a:r>
          </a:p>
          <a:p>
            <a:r>
              <a:rPr lang="ru-RU" sz="2400" dirty="0" smtClean="0"/>
              <a:t>суммой </a:t>
            </a:r>
            <a:r>
              <a:rPr lang="ru-RU" sz="2400" dirty="0"/>
              <a:t>осадков </a:t>
            </a:r>
            <a:endParaRPr lang="ru-RU" sz="2400" dirty="0" smtClean="0"/>
          </a:p>
          <a:p>
            <a:r>
              <a:rPr lang="ru-RU" sz="2400" dirty="0" smtClean="0"/>
              <a:t>800—1200 </a:t>
            </a:r>
            <a:r>
              <a:rPr lang="ru-RU" sz="2400" dirty="0"/>
              <a:t>мм.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</TotalTime>
  <Words>108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Саванны</vt:lpstr>
      <vt:lpstr>Субэкваториальный  климатический пояс</vt:lpstr>
      <vt:lpstr>Климат </vt:lpstr>
      <vt:lpstr>Саванны  - природная зона с травянистой растительностью, среди которой возвышаются отдельно стоящие деревья и кустарники.</vt:lpstr>
      <vt:lpstr>Растительный мир саванн Африки</vt:lpstr>
      <vt:lpstr> Растительный мир саванн Южной Америки</vt:lpstr>
      <vt:lpstr>Животный  мир саванн Африки </vt:lpstr>
      <vt:lpstr>Животный  мир саванн Южной Америки </vt:lpstr>
      <vt:lpstr>Почвы красно - бурые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Саванны</dc:title>
  <dc:creator>Печенкина Е А</dc:creator>
  <cp:lastModifiedBy>Печенкина Е А</cp:lastModifiedBy>
  <cp:revision>1</cp:revision>
  <dcterms:created xsi:type="dcterms:W3CDTF">2013-03-20T12:57:16Z</dcterms:created>
  <dcterms:modified xsi:type="dcterms:W3CDTF">2015-09-10T07:24:49Z</dcterms:modified>
</cp:coreProperties>
</file>