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3" r:id="rId4"/>
    <p:sldId id="259" r:id="rId5"/>
    <p:sldId id="265" r:id="rId6"/>
    <p:sldId id="264" r:id="rId7"/>
    <p:sldId id="260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23" autoAdjust="0"/>
  </p:normalViewPr>
  <p:slideViewPr>
    <p:cSldViewPr>
      <p:cViewPr varScale="1">
        <p:scale>
          <a:sx n="109" d="100"/>
          <a:sy n="109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ЗИО 3-1</c:v>
                </c:pt>
                <c:pt idx="1">
                  <c:v>ЗИО 3-3</c:v>
                </c:pt>
                <c:pt idx="2">
                  <c:v>ОС 3-1</c:v>
                </c:pt>
                <c:pt idx="3">
                  <c:v>БД 3-1</c:v>
                </c:pt>
                <c:pt idx="4">
                  <c:v>ЭК 3-1</c:v>
                </c:pt>
                <c:pt idx="5">
                  <c:v>КС 2-1</c:v>
                </c:pt>
                <c:pt idx="6">
                  <c:v>БД 2-2</c:v>
                </c:pt>
                <c:pt idx="7">
                  <c:v>ЭК 2-2</c:v>
                </c:pt>
                <c:pt idx="8">
                  <c:v>ОС 1-1</c:v>
                </c:pt>
                <c:pt idx="9">
                  <c:v>БД 1-2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77</c:v>
                </c:pt>
                <c:pt idx="1">
                  <c:v>26</c:v>
                </c:pt>
                <c:pt idx="2">
                  <c:v>44</c:v>
                </c:pt>
                <c:pt idx="3">
                  <c:v>76</c:v>
                </c:pt>
                <c:pt idx="4">
                  <c:v>32</c:v>
                </c:pt>
                <c:pt idx="5">
                  <c:v>80</c:v>
                </c:pt>
                <c:pt idx="6">
                  <c:v>52</c:v>
                </c:pt>
                <c:pt idx="7">
                  <c:v>48</c:v>
                </c:pt>
                <c:pt idx="8">
                  <c:v>91</c:v>
                </c:pt>
                <c:pt idx="9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февраль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ЗИО 3-1</c:v>
                </c:pt>
                <c:pt idx="1">
                  <c:v>ЗИО 3-3</c:v>
                </c:pt>
                <c:pt idx="2">
                  <c:v>ОС 3-1</c:v>
                </c:pt>
                <c:pt idx="3">
                  <c:v>БД 3-1</c:v>
                </c:pt>
                <c:pt idx="4">
                  <c:v>ЭК 3-1</c:v>
                </c:pt>
                <c:pt idx="5">
                  <c:v>КС 2-1</c:v>
                </c:pt>
                <c:pt idx="6">
                  <c:v>БД 2-2</c:v>
                </c:pt>
                <c:pt idx="7">
                  <c:v>ЭК 2-2</c:v>
                </c:pt>
                <c:pt idx="8">
                  <c:v>ОС 1-1</c:v>
                </c:pt>
                <c:pt idx="9">
                  <c:v>БД 1-2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67</c:v>
                </c:pt>
                <c:pt idx="1">
                  <c:v>32</c:v>
                </c:pt>
                <c:pt idx="2">
                  <c:v>28</c:v>
                </c:pt>
                <c:pt idx="3">
                  <c:v>80</c:v>
                </c:pt>
                <c:pt idx="4">
                  <c:v>36</c:v>
                </c:pt>
                <c:pt idx="5">
                  <c:v>91</c:v>
                </c:pt>
                <c:pt idx="6">
                  <c:v>62</c:v>
                </c:pt>
                <c:pt idx="7">
                  <c:v>60</c:v>
                </c:pt>
                <c:pt idx="8">
                  <c:v>82</c:v>
                </c:pt>
                <c:pt idx="9">
                  <c:v>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март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ЗИО 3-1</c:v>
                </c:pt>
                <c:pt idx="1">
                  <c:v>ЗИО 3-3</c:v>
                </c:pt>
                <c:pt idx="2">
                  <c:v>ОС 3-1</c:v>
                </c:pt>
                <c:pt idx="3">
                  <c:v>БД 3-1</c:v>
                </c:pt>
                <c:pt idx="4">
                  <c:v>ЭК 3-1</c:v>
                </c:pt>
                <c:pt idx="5">
                  <c:v>КС 2-1</c:v>
                </c:pt>
                <c:pt idx="6">
                  <c:v>БД 2-2</c:v>
                </c:pt>
                <c:pt idx="7">
                  <c:v>ЭК 2-2</c:v>
                </c:pt>
                <c:pt idx="8">
                  <c:v>ОС 1-1</c:v>
                </c:pt>
                <c:pt idx="9">
                  <c:v>БД 1-2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67</c:v>
                </c:pt>
                <c:pt idx="1">
                  <c:v>26</c:v>
                </c:pt>
                <c:pt idx="2">
                  <c:v>50</c:v>
                </c:pt>
                <c:pt idx="3">
                  <c:v>76</c:v>
                </c:pt>
                <c:pt idx="4">
                  <c:v>25</c:v>
                </c:pt>
                <c:pt idx="5">
                  <c:v>87</c:v>
                </c:pt>
                <c:pt idx="6">
                  <c:v>78</c:v>
                </c:pt>
                <c:pt idx="7">
                  <c:v>30</c:v>
                </c:pt>
                <c:pt idx="8">
                  <c:v>91</c:v>
                </c:pt>
                <c:pt idx="9">
                  <c:v>60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апрель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ЗИО 3-1</c:v>
                </c:pt>
                <c:pt idx="1">
                  <c:v>ЗИО 3-3</c:v>
                </c:pt>
                <c:pt idx="2">
                  <c:v>ОС 3-1</c:v>
                </c:pt>
                <c:pt idx="3">
                  <c:v>БД 3-1</c:v>
                </c:pt>
                <c:pt idx="4">
                  <c:v>ЭК 3-1</c:v>
                </c:pt>
                <c:pt idx="5">
                  <c:v>КС 2-1</c:v>
                </c:pt>
                <c:pt idx="6">
                  <c:v>БД 2-2</c:v>
                </c:pt>
                <c:pt idx="7">
                  <c:v>ЭК 2-2</c:v>
                </c:pt>
                <c:pt idx="8">
                  <c:v>ОС 1-1</c:v>
                </c:pt>
                <c:pt idx="9">
                  <c:v>БД 1-2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70</c:v>
                </c:pt>
                <c:pt idx="1">
                  <c:v>22</c:v>
                </c:pt>
                <c:pt idx="2">
                  <c:v>50</c:v>
                </c:pt>
                <c:pt idx="3">
                  <c:v>65</c:v>
                </c:pt>
                <c:pt idx="4">
                  <c:v>32</c:v>
                </c:pt>
                <c:pt idx="5">
                  <c:v>84</c:v>
                </c:pt>
                <c:pt idx="6">
                  <c:v>41</c:v>
                </c:pt>
                <c:pt idx="7">
                  <c:v>72</c:v>
                </c:pt>
                <c:pt idx="8">
                  <c:v>85</c:v>
                </c:pt>
                <c:pt idx="9">
                  <c:v>72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май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ЗИО 3-1</c:v>
                </c:pt>
                <c:pt idx="1">
                  <c:v>ЗИО 3-3</c:v>
                </c:pt>
                <c:pt idx="2">
                  <c:v>ОС 3-1</c:v>
                </c:pt>
                <c:pt idx="3">
                  <c:v>БД 3-1</c:v>
                </c:pt>
                <c:pt idx="4">
                  <c:v>ЭК 3-1</c:v>
                </c:pt>
                <c:pt idx="5">
                  <c:v>КС 2-1</c:v>
                </c:pt>
                <c:pt idx="6">
                  <c:v>БД 2-2</c:v>
                </c:pt>
                <c:pt idx="7">
                  <c:v>ЭК 2-2</c:v>
                </c:pt>
                <c:pt idx="8">
                  <c:v>ОС 1-1</c:v>
                </c:pt>
                <c:pt idx="9">
                  <c:v>БД 1-2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  <c:pt idx="0">
                  <c:v>82</c:v>
                </c:pt>
                <c:pt idx="1">
                  <c:v>32</c:v>
                </c:pt>
                <c:pt idx="2">
                  <c:v>50</c:v>
                </c:pt>
                <c:pt idx="3">
                  <c:v>87</c:v>
                </c:pt>
                <c:pt idx="4">
                  <c:v>25</c:v>
                </c:pt>
                <c:pt idx="5">
                  <c:v>81</c:v>
                </c:pt>
                <c:pt idx="7">
                  <c:v>78</c:v>
                </c:pt>
                <c:pt idx="8">
                  <c:v>82</c:v>
                </c:pt>
                <c:pt idx="9">
                  <c:v>78</c:v>
                </c:pt>
              </c:numCache>
            </c:numRef>
          </c:val>
        </c:ser>
        <c:dLbls/>
        <c:axId val="57207424"/>
        <c:axId val="60471168"/>
      </c:barChart>
      <c:catAx>
        <c:axId val="57207424"/>
        <c:scaling>
          <c:orientation val="minMax"/>
        </c:scaling>
        <c:axPos val="b"/>
        <c:majorTickMark val="none"/>
        <c:tickLblPos val="nextTo"/>
        <c:crossAx val="60471168"/>
        <c:crosses val="autoZero"/>
        <c:auto val="1"/>
        <c:lblAlgn val="ctr"/>
        <c:lblOffset val="100"/>
      </c:catAx>
      <c:valAx>
        <c:axId val="604711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7207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Другое</c:v>
                </c:pt>
                <c:pt idx="1">
                  <c:v>Спортивные игры</c:v>
                </c:pt>
                <c:pt idx="2">
                  <c:v>Тренажёрный зал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0.45</c:v>
                </c:pt>
                <c:pt idx="2">
                  <c:v>0.45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F60A7-CFE5-471E-A7E8-4586257572C7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5DC21-7C96-43EB-A165-78EFEA14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5DC21-7C96-43EB-A165-78EFEA14DA7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45A62B-D542-42F1-86A3-EC02EA8F687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B7ED35-9B9E-477B-983B-0D5BBDA0F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неделя физкультуры Муниципальное Бюджетное Общеобразовательное Учреждение Основная Общеобразовательная Школа 97 имени Г.М. Плот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-459432"/>
            <a:ext cx="7128792" cy="71287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416824" cy="4248472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посещаемости занятий по физической культуре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отделении управления и информационных технологий колледжа «Царицыно»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неделя физкультуры Муниципальное Бюджетное Общеобразовательное Учреждение Основная Общеобразовательная Школа 97 имени Г.М. Плот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969568"/>
            <a:ext cx="3888431" cy="388843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Интерес к занятиям физической культурой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Выбор вида физической деятельности студентов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Критерии оценивания за семестр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Предложения по оптимизации занятий по физической культуре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посещаемости студентов моих групп во 2 семестре 2014-2015 учебного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8604"/>
            <a:ext cx="442798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неделя физкультуры Муниципальное Бюджетное Общеобразовательное Учреждение Основная Общеобразовательная Школа 97 имени Г.М. Плот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969568"/>
            <a:ext cx="3888431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плохое самочувствие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абыл форму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роспал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так занимаюсь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регулярно спортом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причины пропусков занятий по физической культуре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неделя физкультуры Муниципальное Бюджетное Общеобразовательное Учреждение Основная Общеобразовательная Школа 97 имени Г.М. Плот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714620"/>
            <a:ext cx="3888431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45%- спортивные игры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45% -занятия в тренажерном зале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10% -другое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Пожелания студентов относительно видов физической деятельности на занятии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786182" y="2357430"/>
          <a:ext cx="4718866" cy="425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неделя физкультуры Муниципальное Бюджетное Общеобразовательное Учреждение Основная Общеобразовательная Школа 97 имени Г.М. Плот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214686"/>
            <a:ext cx="3888431" cy="388843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Единые критерии выставления семестровых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Отлично»-не более 2 пропусков без уважительной причины за семестр, включая отсутствие спортивной формы.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Хорошо»-не более 5 пропусков.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удовлетворительно»-не более 50% пропусков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Остальные пропуски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отрабатываются 1:1 во внеурочное время.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Строго придерживаться критериев  выставления отметок.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Учесть при составлении расписания, что студенты старших курсов чаще пропускают физкультуру, если она стоит первой парой. А первокурсники устают к четвертой паре, что повышает риск получения травмы во время занятия.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Нам необходима спортивная площадка на территории колледжа и дорожка для бега вокруг здания.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Ставить «автоматом» зачет студентам, занимающимся в спортивных секциях по предъявлению справки или абонемента из клуба.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Изыскать возможность проводить занятия в бассейне 1 или 2 семестра из 6 для студентов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2-4 курсов.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Мои предложения по оптимизации занятий физической культурой с целью улучшения посещаемости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488</TotalTime>
  <Words>243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Анализ посещаемости занятий по физической культуре на отделении управления и информационных технологий колледжа «Царицыно»</vt:lpstr>
      <vt:lpstr>Вопросы:</vt:lpstr>
      <vt:lpstr>График посещаемости студентов моих групп во 2 семестре 2014-2015 учебного года</vt:lpstr>
      <vt:lpstr>Слайд 4</vt:lpstr>
      <vt:lpstr>Основные причины пропусков занятий по физической культуре</vt:lpstr>
      <vt:lpstr>Пожелания студентов относительно видов физической деятельности на занятии</vt:lpstr>
      <vt:lpstr>Единые критерии выставления семестровых отметок</vt:lpstr>
      <vt:lpstr>Мои предложения по оптимизации занятий физической культурой с целью улучшения посещаемости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Максик</dc:creator>
  <cp:lastModifiedBy>zhuravlev.s</cp:lastModifiedBy>
  <cp:revision>16</cp:revision>
  <dcterms:created xsi:type="dcterms:W3CDTF">2015-06-02T08:32:42Z</dcterms:created>
  <dcterms:modified xsi:type="dcterms:W3CDTF">2015-06-04T12:34:48Z</dcterms:modified>
</cp:coreProperties>
</file>