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682185-749E-4620-8D09-F6A9444EDE38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10C186-C738-4D30-AF9A-EE3794EEFF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18"/>
            <a:ext cx="9144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Открытый урок по теме: «Применение основных свойств площадей к решению задач».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6211669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подготовила преподаватель математики МАОУ «Лицей №3 им.Ф.С. Пушкина» Попова Нина Фёдоровна.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№6.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Медианы треугольника делят его на три  равновеликие части.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1" name="Рисунок 40" descr="image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000108"/>
            <a:ext cx="8632683" cy="5857892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№7.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Средние линии треугольника площади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отсекают от него треугольники площади  1/4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7" name="Рисунок 43" descr="image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13419"/>
            <a:ext cx="8429684" cy="5844581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№8.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Медианы треугольника делят его на 6 равновеликих частей.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3" name="Рисунок 46" descr="image1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0549"/>
            <a:ext cx="8929718" cy="595314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2357430"/>
            <a:ext cx="27672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Тест.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 основных свойств к решению задач.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714356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сторонах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треугольника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площадь которого равна 36 см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взяты соответственно точки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так, что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= 1/3, 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= 2/1. Найдите площадь треугольника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Проведите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Рисунок 1" descr="http://www.problems.ru/show_document.php?id=10215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416658"/>
            <a:ext cx="7500990" cy="3298481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Точки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расположены на стороне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треугольника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а точка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– на стороне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причём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= 1 : 1 : 2 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1 : 4. Известно, что площадь треугольника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равна 1. Найдите площадь четырёхугольника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AMNK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1" name="Рисунок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643182"/>
            <a:ext cx="5643602" cy="4061875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351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214422"/>
            <a:ext cx="928694" cy="627496"/>
          </a:xfrm>
          <a:prstGeom prst="rect">
            <a:avLst/>
          </a:prstGeom>
          <a:noFill/>
        </p:spPr>
      </p:pic>
      <p:pic>
        <p:nvPicPr>
          <p:cNvPr id="44033" name="Рисунок 14"/>
          <p:cNvPicPr>
            <a:picLocks noChangeAspect="1" noChangeArrowheads="1"/>
          </p:cNvPicPr>
          <p:nvPr/>
        </p:nvPicPr>
        <p:blipFill>
          <a:blip r:embed="rId3"/>
          <a:srcRect l="18347" t="19102" r="18347" b="34111"/>
          <a:stretch>
            <a:fillRect/>
          </a:stretch>
        </p:blipFill>
        <p:spPr bwMode="auto">
          <a:xfrm>
            <a:off x="1643042" y="2643182"/>
            <a:ext cx="6231006" cy="4143380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№3.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Равнобедренный треугольник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основанием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вписан в окружность с центром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Площадь треугольника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равна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угол А=45°. Прямая, проходящая через  точку О и середину АС, пересекает сторону ВА в точке М. Найдите площадь треугольника ВСМ.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85728"/>
            <a:ext cx="4260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Индивидуальные задания.</a:t>
            </a:r>
            <a:endParaRPr lang="ru-RU" sz="2800" b="1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785794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№1.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рисунке точка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делит сторону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АС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треугольника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ABC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отношении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AM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МС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2:3. Площадь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треугольника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ABC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равна 180 см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Найдите площадь треугольника AВM.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09" name="Рисунок 14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4808465" cy="2919425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№5.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Точка Е – середина стороны АВ треугольника АВС, а точки М и Н делят сторону ВС на три равные части, ВН = МН = МС. Найти площадь треугольника ЕМН, если площадь треугольника АВС равна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985" name="Рисунок 17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2857496"/>
            <a:ext cx="7606321" cy="3833831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643042" y="214290"/>
            <a:ext cx="5429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с разбором решения.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85720" y="1071546"/>
            <a:ext cx="92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I:\открытый урок\№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4714908" cy="59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Необходимость в понятии «площадь» возникла из жизненных потребностей. В древности люди использовали для измерения длин те измерительные приборы, которые всегда были при себе. Позже возникла потребность в измерении и сравнении разнообразных «фигур» . Было необходимо ввести величину, которая характеризовала бы величину той части плоскости, которую занимает фигура. Эту величину назвали площадью.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571604" y="0"/>
            <a:ext cx="1000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I:\открытый урок\№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112"/>
            <a:ext cx="4286280" cy="610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215074" y="0"/>
            <a:ext cx="936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№3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I:\открытый урок\№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42918"/>
            <a:ext cx="414853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Решение задач на вычисление площадей нельзя ограничить только задачами на применение «основных свойств площадей». При изучении темы вычисления площадей необходимо использовать широкий круг знаний свойств геометрических фигур.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Самостоятельная работа по группам.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Вершина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параллелограмме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соединена с точкой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стороне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BC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Отрезок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пересекает диагональ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точке М. Площадь треугольника АВМ равна 20, а площадь треугольника ВМР равна 16. Найдите площадь параллелограмма АВС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№2.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Вершина С параллелограмма АВС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соединена с точкой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на стороне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Отрезок С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пересекает диагональ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точке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Площадь треугольника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BNP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равна 8, а площадь треугольника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BCP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равна 12. Найдите площадь параллелограмма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Д/</a:t>
            </a:r>
            <a:r>
              <a:rPr kumimoji="0" lang="ru-RU" sz="96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Тест 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№21,23.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071670" y="0"/>
            <a:ext cx="49291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Историческая справка.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Дидон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572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0" y="642918"/>
            <a:ext cx="4572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Вопросом о вычислении площади люди интересовались ещё с древнейших времён. Наиболее известная задача - это задача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Дидона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Финикийская царица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Дидона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спасалась от своего брата, тирана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Пигмалиона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Она отплыла из города Тира в 825 г до н.э. После долгого путешествия корабль пристал к берегам Африки.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Дидоне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понравилась земля. Она обратилась к местному предводителю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Ярбу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просьбой продать кусок земли.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Ярб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заломил баснословную цену за клочок земли, который можно окружить бычьей шкурой. Но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Дедона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растерялась и согласилась. Она расплатилась и отправилась отмерять землю. Сначала она разрезала шкуру так, что получился тонкий кожаный ремешок. Этим ремешком она окружила солидный участок земли, на котором в последствии обосновала великий город Карфаген.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Ярб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в ярости, т.к. его одурачили, но он был честным человеком и сдержал слово. Так гласит легенда, но карфагенская цитадель называлась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Бирса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значит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бычья шкура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Площадь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простой фигуры это положительная величина, численное значение которой обладает следующими свойствами: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равные фигуры имеют равные площади;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фигура разбивается на части, являющиеся простыми фигурами, то площадь этой фигуры равна сумме площадей её частей;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площадь квадрата со стороной равной единице измерения, равна 1;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фигуры, имеющие равные площади называются равновеликими.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свойства площадей.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вершину треугольника передвигать по прямой, параллельной основанию, то площадь при этом не измениться.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7" name="Рисунок 1" descr="image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043585" cy="425293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два треугольника имеют одинаковые высоты, то отношение их площадей равно отношению длин оснований (сторон, на которые опущены эти высоты).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3" name="Рисунок 12" descr="image0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8417629" cy="4595832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266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Свойство №3.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два треугольника имеют общий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угол, то их площади относятся как произведение сторон, заключающих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угол.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8913" name="Рисунок 23" descr="image0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85992"/>
            <a:ext cx="5429288" cy="4234844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2686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Отношение площадей подобных треугольников равны квадрату коэффициента подобия.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889" name="Рисунок 34" descr="image0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357298"/>
            <a:ext cx="7200404" cy="5031052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№ 5.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Медиана треугольника делит его на две равновеликие части.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5" name="Рисунок 37" descr="image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85806"/>
            <a:ext cx="7358114" cy="539595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695</Words>
  <Application>Microsoft Office PowerPoint</Application>
  <PresentationFormat>Экран (4:3)</PresentationFormat>
  <Paragraphs>54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2012-04-17T17:48:46Z</dcterms:created>
  <dcterms:modified xsi:type="dcterms:W3CDTF">2012-04-17T18:25:58Z</dcterms:modified>
</cp:coreProperties>
</file>