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1" r:id="rId17"/>
    <p:sldId id="272" r:id="rId18"/>
    <p:sldId id="273" r:id="rId19"/>
    <p:sldId id="277" r:id="rId20"/>
    <p:sldId id="274" r:id="rId21"/>
    <p:sldId id="275" r:id="rId22"/>
    <p:sldId id="276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94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2185-749E-4620-8D09-F6A9444EDE38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A10C186-C738-4D30-AF9A-EE3794EEF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2185-749E-4620-8D09-F6A9444EDE38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0C186-C738-4D30-AF9A-EE3794EEF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2185-749E-4620-8D09-F6A9444EDE38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0C186-C738-4D30-AF9A-EE3794EEF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2185-749E-4620-8D09-F6A9444EDE38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5A10C186-C738-4D30-AF9A-EE3794EEF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2185-749E-4620-8D09-F6A9444EDE38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0C186-C738-4D30-AF9A-EE3794EEFFC6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2185-749E-4620-8D09-F6A9444EDE38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0C186-C738-4D30-AF9A-EE3794EEF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2185-749E-4620-8D09-F6A9444EDE38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5A10C186-C738-4D30-AF9A-EE3794EEFFC6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2185-749E-4620-8D09-F6A9444EDE38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0C186-C738-4D30-AF9A-EE3794EEF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2185-749E-4620-8D09-F6A9444EDE38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0C186-C738-4D30-AF9A-EE3794EEF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2185-749E-4620-8D09-F6A9444EDE38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0C186-C738-4D30-AF9A-EE3794EEFFC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82185-749E-4620-8D09-F6A9444EDE38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0C186-C738-4D30-AF9A-EE3794EEFFC6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C682185-749E-4620-8D09-F6A9444EDE38}" type="datetimeFigureOut">
              <a:rPr lang="ru-RU" smtClean="0"/>
              <a:t>17.04.2012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10C186-C738-4D30-AF9A-EE3794EEFFC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642918"/>
            <a:ext cx="9144001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Открытый урок по теме: «Применение основных свойств площадей к решению задач».</a:t>
            </a:r>
            <a:endParaRPr lang="ru-RU" sz="5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-1" y="6211669"/>
            <a:ext cx="91440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Урок подготовила преподаватель математики МАОУ «Лицей №3 им.Ф.С. Пушкина» Попова Нина Фёдоровна.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0" y="0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Свойство №6.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Медианы треугольника делят его на три  равновеликие части.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5841" name="Рисунок 40" descr="image12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5" y="1000108"/>
            <a:ext cx="8632683" cy="5857892"/>
          </a:xfrm>
          <a:prstGeom prst="rect">
            <a:avLst/>
          </a:prstGeom>
          <a:noFill/>
        </p:spPr>
      </p:pic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0" y="2628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0" y="0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Свойство №7.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Средние линии треугольника площади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 отсекают от него треугольники площади  1/4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4817" name="Рисунок 43" descr="image15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13419"/>
            <a:ext cx="8429684" cy="5844581"/>
          </a:xfrm>
          <a:prstGeom prst="rect">
            <a:avLst/>
          </a:prstGeom>
          <a:noFill/>
        </p:spPr>
      </p:pic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0" y="2438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9144000" cy="1661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Свойство №8.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Медианы треугольника делят его на 6 равновеликих частей.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3793" name="Рисунок 46" descr="image16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90549"/>
            <a:ext cx="8929718" cy="5953145"/>
          </a:xfrm>
          <a:prstGeom prst="rect">
            <a:avLst/>
          </a:prstGeom>
          <a:noFill/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2743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8926" y="2357430"/>
            <a:ext cx="2767296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9600" dirty="0" smtClean="0">
                <a:latin typeface="Times New Roman" pitchFamily="18" charset="0"/>
                <a:cs typeface="Times New Roman" pitchFamily="18" charset="0"/>
              </a:rPr>
              <a:t>Тест.</a:t>
            </a:r>
            <a:endParaRPr lang="ru-RU" sz="9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0" y="0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Применение основных свойств к решению задач.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747" name="Rectangle 3"/>
          <p:cNvSpPr>
            <a:spLocks noChangeArrowheads="1"/>
          </p:cNvSpPr>
          <p:nvPr/>
        </p:nvSpPr>
        <p:spPr bwMode="auto">
          <a:xfrm>
            <a:off x="0" y="714356"/>
            <a:ext cx="9144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Задача №1.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На сторонах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и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треугольника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площадь которого равна 36 см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взяты соответственно точки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и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так, что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AM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MB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= 1/3, а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/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= 2/1. Найдите площадь треугольника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AMK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Проведите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1746" name="Рисунок 1" descr="http://www.problems.ru/show_document.php?id=102159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3416658"/>
            <a:ext cx="7500990" cy="3298481"/>
          </a:xfrm>
          <a:prstGeom prst="rect">
            <a:avLst/>
          </a:prstGeom>
          <a:noFill/>
        </p:spPr>
      </p:pic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1743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Задача №2.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Точки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и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расположены на стороне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треугольника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а точка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– на стороне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, причём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BM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: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MN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: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= 1 : 1 : 2 и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CK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: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= 1 : 4. Известно, что площадь треугольника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 равна 1. Найдите площадь четырёхугольника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AMNK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0721" name="Рисунок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2643182"/>
            <a:ext cx="5643602" cy="4061875"/>
          </a:xfrm>
          <a:prstGeom prst="rect">
            <a:avLst/>
          </a:prstGeom>
          <a:noFill/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0" y="3514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85918" y="1214422"/>
            <a:ext cx="928694" cy="627496"/>
          </a:xfrm>
          <a:prstGeom prst="rect">
            <a:avLst/>
          </a:prstGeom>
          <a:noFill/>
        </p:spPr>
      </p:pic>
      <p:pic>
        <p:nvPicPr>
          <p:cNvPr id="44033" name="Рисунок 14"/>
          <p:cNvPicPr>
            <a:picLocks noChangeAspect="1" noChangeArrowheads="1"/>
          </p:cNvPicPr>
          <p:nvPr/>
        </p:nvPicPr>
        <p:blipFill>
          <a:blip r:embed="rId3"/>
          <a:srcRect l="18347" t="19102" r="18347" b="34111"/>
          <a:stretch>
            <a:fillRect/>
          </a:stretch>
        </p:blipFill>
        <p:spPr bwMode="auto">
          <a:xfrm>
            <a:off x="1643042" y="2643182"/>
            <a:ext cx="6231006" cy="4143380"/>
          </a:xfrm>
          <a:prstGeom prst="rect">
            <a:avLst/>
          </a:prstGeom>
          <a:noFill/>
        </p:spPr>
      </p:pic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0"/>
            <a:ext cx="91440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Задача №3.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Равнобедренный треугольник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основанием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BC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вписан в окружность с центром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Площадь треугольника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ABC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равна           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угол А=45°. Прямая, проходящая через  точку О и середину АС, пересекает сторону ВА в точке М. Найдите площадь треугольника ВСМ.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0" y="3171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5984" y="285728"/>
            <a:ext cx="426026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/>
              <a:t>Индивидуальные задания.</a:t>
            </a:r>
            <a:endParaRPr lang="ru-RU" sz="2800" b="1" dirty="0"/>
          </a:p>
        </p:txBody>
      </p:sp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0" y="785794"/>
            <a:ext cx="9144000" cy="2954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Задача №1.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На рисунке точка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делит сторону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АС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треугольника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ABC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отношении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AM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 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МС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= 2:3. Площадь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треугольника</a:t>
            </a:r>
            <a:r>
              <a:rPr kumimoji="0" lang="ru-RU" sz="2800" b="0" i="1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ABC</a:t>
            </a:r>
            <a:r>
              <a:rPr kumimoji="0" lang="ru-RU" sz="2800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равна 180 см</a:t>
            </a:r>
            <a:r>
              <a:rPr kumimoji="0" lang="ru-RU" sz="2800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 Найдите площадь треугольника AВM.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3009" name="Рисунок 14" descr="img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571876"/>
            <a:ext cx="4808465" cy="2919425"/>
          </a:xfrm>
          <a:prstGeom prst="rect">
            <a:avLst/>
          </a:prstGeom>
          <a:noFill/>
        </p:spPr>
      </p:pic>
      <p:sp>
        <p:nvSpPr>
          <p:cNvPr id="43011" name="Rectangle 3"/>
          <p:cNvSpPr>
            <a:spLocks noChangeArrowheads="1"/>
          </p:cNvSpPr>
          <p:nvPr/>
        </p:nvSpPr>
        <p:spPr bwMode="auto">
          <a:xfrm>
            <a:off x="0" y="1590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0" y="0"/>
            <a:ext cx="91440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Задачи №5.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Точка Е – середина стороны АВ треугольника АВС, а точки М и Н делят сторону ВС на три равные части, ВН = МН = МС. Найти площадь треугольника ЕМН, если площадь треугольника АВС равна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S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1985" name="Рисунок 17" descr="img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3" y="2857496"/>
            <a:ext cx="7606321" cy="3833831"/>
          </a:xfrm>
          <a:prstGeom prst="rect">
            <a:avLst/>
          </a:prstGeom>
          <a:noFill/>
        </p:spPr>
      </p:pic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0" y="1647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 noChangeArrowheads="1"/>
          </p:cNvSpPr>
          <p:nvPr/>
        </p:nvSpPr>
        <p:spPr bwMode="auto">
          <a:xfrm>
            <a:off x="1643042" y="214290"/>
            <a:ext cx="54292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Задачи с разбором решения.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285720" y="1071546"/>
            <a:ext cx="92869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№1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4" name="Рисунок 3" descr="I:\открытый урок\№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5984" y="785794"/>
            <a:ext cx="4714908" cy="59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Необходимость в понятии «площадь» возникла из жизненных потребностей. В древности люди использовали для измерения длин те измерительные приборы, которые всегда были при себе. Позже возникла потребность в измерении и сравнении разнообразных «фигур» . Было необходимо ввести величину, которая характеризовала бы величину той части плоскости, которую занимает фигура. Эту величину назвали площадью.</a:t>
            </a:r>
            <a:endParaRPr lang="ru-RU" sz="36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1571604" y="0"/>
            <a:ext cx="10001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№2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I:\открытый урок\№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614112"/>
            <a:ext cx="4286280" cy="6101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6215074" y="0"/>
            <a:ext cx="93647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36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№3</a:t>
            </a:r>
            <a:endParaRPr kumimoji="0" lang="ru-RU" sz="3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" name="Рисунок 4" descr="I:\открытый урок\№3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642918"/>
            <a:ext cx="4148535" cy="6000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Вывод: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Решение задач на вычисление площадей нельзя ограничить только задачами на применение «основных свойств площадей». При изучении темы вычисления площадей необходимо использовать широкий круг знаний свойств геометрических фигур. 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"/>
          <p:cNvSpPr>
            <a:spLocks noChangeArrowheads="1"/>
          </p:cNvSpPr>
          <p:nvPr/>
        </p:nvSpPr>
        <p:spPr bwMode="auto">
          <a:xfrm>
            <a:off x="0" y="0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Самостоятельная работа по группам.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Задача №1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Вершина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 параллелограмме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ABCD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соединена с точкой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на стороне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BC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Отрезок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AP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пересекает диагональ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BD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 точке М. Площадь треугольника АВМ равна 20, а площадь треугольника ВМР равна 16. Найдите площадь параллелограмма АВС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Задача №2.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Вершина С параллелограмма АВС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соединена с точкой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 на стороне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Отрезок С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N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пересекает диагональ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BD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в точке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P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 Площадь треугольника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BNP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равна 8, а площадь треугольника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BCP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равна 12. Найдите площадь параллелограмма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ABCD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"/>
          <p:cNvSpPr>
            <a:spLocks noChangeArrowheads="1"/>
          </p:cNvSpPr>
          <p:nvPr/>
        </p:nvSpPr>
        <p:spPr bwMode="auto">
          <a:xfrm>
            <a:off x="0" y="1357298"/>
            <a:ext cx="9144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Д/</a:t>
            </a:r>
            <a:r>
              <a:rPr kumimoji="0" lang="ru-RU" sz="9600" b="0" i="0" u="none" strike="noStrike" cap="none" normalizeH="0" baseline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9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Тест </a:t>
            </a:r>
            <a:r>
              <a:rPr kumimoji="0" lang="ru-RU" sz="9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25 №21,23.</a:t>
            </a:r>
            <a:endParaRPr kumimoji="0" lang="ru-RU" sz="9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071670" y="0"/>
            <a:ext cx="49291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Историческая справка.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" name="Рисунок 2" descr="Дидона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4572000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4572000" y="642918"/>
            <a:ext cx="4572000" cy="61093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Вопросом о вычислении площади люди интересовались ещё с древнейших времён. Наиболее известная задача - это задача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Дидона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Финикийская царица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Дидона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спасалась от своего брата, тирана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Пигмалиона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Она отплыла из города Тира в 825 г до н.э. После долгого путешествия корабль пристал к берегам Африки.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Дидоне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понравилась земля. Она обратилась к местному предводителю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Ярбу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просьбой продать кусок земли.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Ярб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заломил баснословную цену за клочок земли, который можно окружить бычьей шкурой. Но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Дедона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не растерялась и согласилась. Она расплатилась и отправилась отмерять землю. Сначала она разрезала шкуру так, что получился тонкий кожаный ремешок. Этим ремешком она окружила солидный участок земли, на котором в последствии обосновала великий город Карфаген.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Ярб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был в ярости, т.к. его одурачили, но он был честным человеком и сдержал слово. Так гласит легенда, но карфагенская цитадель называлась </a:t>
            </a:r>
            <a:r>
              <a:rPr kumimoji="0" lang="ru-RU" sz="17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Бирса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что значит 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«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бычья шкура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»</a:t>
            </a:r>
            <a:r>
              <a:rPr kumimoji="0" lang="ru-RU" sz="17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7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Площадь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простой фигуры это положительная величина, численное значение которой обладает следующими свойствами: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равные фигуры имеют равные площади;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фигура разбивается на части, являющиеся простыми фигурами, то площадь этой фигуры равна сумме площадей её частей;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площадь квадрата со стороной равной единице измерения, равна 1;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</a:pP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фигуры, имеющие равные площади называются равновеликими.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187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Основные свойства площадей.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Свойство №1.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вершину треугольника передвигать по прямой, параллельной основанию, то площадь при этом не измениться.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4337" name="Рисунок 1" descr="image03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785926"/>
            <a:ext cx="8043585" cy="4252930"/>
          </a:xfrm>
          <a:prstGeom prst="rect">
            <a:avLst/>
          </a:prstGeom>
          <a:noFill/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209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0" y="0"/>
            <a:ext cx="91440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Свойство №2.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два треугольника имеют одинаковые высоты, то отношение их площадей равно отношению длин оснований (сторон, на которые опущены эти высоты).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endParaRPr kumimoji="0" 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13313" name="Рисунок 12" descr="image0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000240"/>
            <a:ext cx="8417629" cy="4595832"/>
          </a:xfrm>
          <a:prstGeom prst="rect">
            <a:avLst/>
          </a:prstGeom>
          <a:noFill/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266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Свойство №3.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два треугольника имеют общий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угол, то их площади относятся как произведение сторон, заключающих</a:t>
            </a:r>
            <a:b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этот угол.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 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8913" name="Рисунок 23" descr="image0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285992"/>
            <a:ext cx="5429288" cy="4234844"/>
          </a:xfrm>
          <a:prstGeom prst="rect">
            <a:avLst/>
          </a:prstGeom>
          <a:noFill/>
        </p:spPr>
      </p:pic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0" y="26860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0" y="0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Свойство №4.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Отношение площадей подобных треугольников равны квадрату коэффициента подобия.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7889" name="Рисунок 34" descr="image08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3" y="1357298"/>
            <a:ext cx="7200404" cy="5031052"/>
          </a:xfrm>
          <a:prstGeom prst="rect">
            <a:avLst/>
          </a:prstGeom>
          <a:noFill/>
        </p:spPr>
      </p:pic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0" y="0"/>
            <a:ext cx="91440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Свойство № 5.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Медиана треугольника делит его на две равновеликие части.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36865" name="Рисунок 37" descr="image10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985806"/>
            <a:ext cx="7358114" cy="5395950"/>
          </a:xfrm>
          <a:prstGeom prst="rect">
            <a:avLst/>
          </a:prstGeom>
          <a:noFill/>
        </p:spPr>
      </p:pic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0" y="2552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695</Words>
  <Application>Microsoft Office PowerPoint</Application>
  <PresentationFormat>Экран (4:3)</PresentationFormat>
  <Paragraphs>54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Трек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4</cp:revision>
  <dcterms:created xsi:type="dcterms:W3CDTF">2012-04-17T17:48:46Z</dcterms:created>
  <dcterms:modified xsi:type="dcterms:W3CDTF">2012-04-17T18:25:58Z</dcterms:modified>
</cp:coreProperties>
</file>